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fc2e31b9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fc2e31b9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" name="Google Shape;65;p13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66;p13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1" name="Google Shape;81;p16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Blog Sample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4" descr="writing a blog po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825" y="509800"/>
            <a:ext cx="6258150" cy="40783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3EDD3B-A520-475F-AD5B-AD366EA12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4588175"/>
            <a:ext cx="353291" cy="44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(16:9)</PresentationFormat>
  <Paragraphs>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Corbel</vt:lpstr>
      <vt:lpstr>Arial</vt:lpstr>
      <vt:lpstr>Ecology 16x9</vt:lpstr>
      <vt:lpstr>Ecology 16x9</vt:lpstr>
      <vt:lpstr>Blog Sample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 Sample  </dc:title>
  <cp:lastModifiedBy>KN</cp:lastModifiedBy>
  <cp:revision>1</cp:revision>
  <dcterms:modified xsi:type="dcterms:W3CDTF">2021-03-10T14:29:45Z</dcterms:modified>
</cp:coreProperties>
</file>