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7"/>
  </p:notesMasterIdLst>
  <p:sldIdLst>
    <p:sldId id="256" r:id="rId3"/>
    <p:sldId id="257" r:id="rId4"/>
    <p:sldId id="260" r:id="rId5"/>
    <p:sldId id="261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804f033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804f033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804f033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804f033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81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804f033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6804f033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0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•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14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4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5" name="Google Shape;85;p17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teresting+book+covers&amp;sxs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000000"/>
                </a:solidFill>
              </a:rPr>
              <a:t>Cover Design Samples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 descr="Excellent Book Covers and Paperbacks — Smashing Magaz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825" y="514350"/>
            <a:ext cx="3530350" cy="41148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25"/>
          <p:cNvSpPr txBox="1"/>
          <p:nvPr/>
        </p:nvSpPr>
        <p:spPr>
          <a:xfrm>
            <a:off x="6390675" y="4278675"/>
            <a:ext cx="2266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5981025" y="4688325"/>
            <a:ext cx="260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https://images.app.goo.gl/VuXWBUG7H85QenAY9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737D3-4E76-4A32-B9DE-6F377607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" y="4588575"/>
            <a:ext cx="37592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6390675" y="4278675"/>
            <a:ext cx="2266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5981025" y="4688325"/>
            <a:ext cx="26034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https://images.app.goo.gl/BWDg6UksJCPqj3iu9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737D3-4E76-4A32-B9DE-6F377607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" y="4588575"/>
            <a:ext cx="375920" cy="457200"/>
          </a:xfrm>
          <a:prstGeom prst="rect">
            <a:avLst/>
          </a:prstGeom>
        </p:spPr>
      </p:pic>
      <p:pic>
        <p:nvPicPr>
          <p:cNvPr id="6" name="Google Shape;126;p26" descr="Our 23 Favorite 2016 Children's Book Covers - WeAreTeachers">
            <a:extLst>
              <a:ext uri="{FF2B5EF4-FFF2-40B4-BE49-F238E27FC236}">
                <a16:creationId xmlns:a16="http://schemas.microsoft.com/office/drawing/2014/main" id="{F0E08F0B-73FD-4F47-AC71-9D1C021AF04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0" y="561110"/>
            <a:ext cx="3529512" cy="4027466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4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/>
        </p:nvSpPr>
        <p:spPr>
          <a:xfrm>
            <a:off x="6390675" y="4278675"/>
            <a:ext cx="22668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5600700" y="4688325"/>
            <a:ext cx="3056775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tps://www.google.com/search?q=interesting+book+covers&amp;sxsrh</a:t>
            </a:r>
            <a:endParaRPr lang="en-ZA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737D3-4E76-4A32-B9DE-6F377607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5" y="4588575"/>
            <a:ext cx="375920" cy="457200"/>
          </a:xfrm>
          <a:prstGeom prst="rect">
            <a:avLst/>
          </a:prstGeom>
        </p:spPr>
      </p:pic>
      <p:pic>
        <p:nvPicPr>
          <p:cNvPr id="7" name="Google Shape;134;p27" descr="10 of the Best Books about Literature - Interesting Literature">
            <a:extLst>
              <a:ext uri="{FF2B5EF4-FFF2-40B4-BE49-F238E27FC236}">
                <a16:creationId xmlns:a16="http://schemas.microsoft.com/office/drawing/2014/main" id="{917B4499-B00C-48BD-BF5A-01A0F64A8F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-1471"/>
          <a:stretch/>
        </p:blipFill>
        <p:spPr>
          <a:xfrm>
            <a:off x="1835450" y="514425"/>
            <a:ext cx="5473100" cy="407415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94702350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Office PowerPoint</Application>
  <PresentationFormat>On-screen Show (16:9)</PresentationFormat>
  <Paragraphs>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Corbel</vt:lpstr>
      <vt:lpstr>Arial</vt:lpstr>
      <vt:lpstr>Ecology 16x9</vt:lpstr>
      <vt:lpstr>Ecology 16x9</vt:lpstr>
      <vt:lpstr> Cover Design Samples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Cover Design Samples </dc:title>
  <cp:lastModifiedBy>KN</cp:lastModifiedBy>
  <cp:revision>2</cp:revision>
  <dcterms:modified xsi:type="dcterms:W3CDTF">2021-03-10T14:40:27Z</dcterms:modified>
</cp:coreProperties>
</file>