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c277eda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c277eda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•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8" name="Google Shape;68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" name="Google Shape;69;p14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Google Shape;70;p14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5" name="Google Shape;85;p17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Newspaper Article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Structure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05" y="509433"/>
            <a:ext cx="8011390" cy="4124634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0" name="Google Shape;120;p25"/>
          <p:cNvSpPr txBox="1"/>
          <p:nvPr/>
        </p:nvSpPr>
        <p:spPr>
          <a:xfrm>
            <a:off x="5352875" y="4679225"/>
            <a:ext cx="3791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         </a:t>
            </a:r>
            <a:r>
              <a:rPr lang="en" sz="900"/>
              <a:t> https://www.enchantedlearning.com/newspaper/</a:t>
            </a:r>
            <a:endParaRPr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455FB-8390-4C71-B1A1-B0A581EBF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" y="4516325"/>
            <a:ext cx="335026" cy="391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On-screen Show (16:9)</PresentationFormat>
  <Paragraphs>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Corbel</vt:lpstr>
      <vt:lpstr>Arial</vt:lpstr>
      <vt:lpstr>Ecology 16x9</vt:lpstr>
      <vt:lpstr>Ecology 16x9</vt:lpstr>
      <vt:lpstr>Newspaper Article  Structure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 Article  Structure </dc:title>
  <cp:lastModifiedBy>KN</cp:lastModifiedBy>
  <cp:revision>2</cp:revision>
  <dcterms:modified xsi:type="dcterms:W3CDTF">2021-03-11T07:44:51Z</dcterms:modified>
</cp:coreProperties>
</file>