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61d4244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61d4244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ad4ca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ad4ca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a6333a8f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a6333a8f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com/search?sxsrf=ALeKk01dK25yxc2srzXTwr8Hfdf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usyteacher.org/7245-conducting-class-debate-essential-tip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houghtco.com/fast-debate-formats-for-the-classroom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Debate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Procedure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472750" y="1253450"/>
            <a:ext cx="6582600" cy="31362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</a:rPr>
              <a:t>A formal debate usually involves three groups: </a:t>
            </a:r>
            <a:endParaRPr sz="240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The proposing team which supports a resolution.</a:t>
            </a:r>
            <a:endParaRPr sz="240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The opposing team which  opposes the resolution.</a:t>
            </a:r>
            <a:endParaRPr sz="240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The adjudicators who judge the quality of the evidence and arguments.</a:t>
            </a:r>
            <a:endParaRPr sz="240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1408325" y="643850"/>
            <a:ext cx="6781800" cy="3693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FORMAL DEBATE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4695225" y="4704475"/>
            <a:ext cx="3927300" cy="3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en" sz="9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https://www.google.com/search?sxsrf=ALeKk01dK25yxc2srzXTwr8Hfdfn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679975" y="540000"/>
            <a:ext cx="7842600" cy="40635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2762950" y="720050"/>
            <a:ext cx="3626100" cy="4617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PROCEEDINGS</a:t>
            </a:r>
            <a:endParaRPr sz="2400"/>
          </a:p>
        </p:txBody>
      </p:sp>
      <p:sp>
        <p:nvSpPr>
          <p:cNvPr id="131" name="Google Shape;131;p27"/>
          <p:cNvSpPr txBox="1"/>
          <p:nvPr/>
        </p:nvSpPr>
        <p:spPr>
          <a:xfrm>
            <a:off x="2942716" y="1371214"/>
            <a:ext cx="3228450" cy="38865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800" dirty="0">
                <a:solidFill>
                  <a:schemeClr val="dk1"/>
                </a:solidFill>
              </a:rPr>
              <a:t>INTRODUCE THE TOPIC.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1808015" y="1980814"/>
            <a:ext cx="5569527" cy="388656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sz="1800" dirty="0">
                <a:solidFill>
                  <a:schemeClr val="dk1"/>
                </a:solidFill>
              </a:rPr>
              <a:t>ASSIGN THE PROPOSITION AND OPPOSITION.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2779925" y="2673540"/>
            <a:ext cx="3573900" cy="3693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" sz="1800" dirty="0">
                <a:solidFill>
                  <a:schemeClr val="dk1"/>
                </a:solidFill>
              </a:rPr>
              <a:t>GIVE TIME FOR RESEARCH.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3145875" y="3920450"/>
            <a:ext cx="2895000" cy="369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" sz="1800">
                <a:solidFill>
                  <a:schemeClr val="dk1"/>
                </a:solidFill>
              </a:rPr>
              <a:t> MAKE A JUDGMENT.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014375" y="3310850"/>
            <a:ext cx="3026500" cy="388656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" sz="1800" dirty="0">
                <a:solidFill>
                  <a:schemeClr val="dk1"/>
                </a:solidFill>
              </a:rPr>
              <a:t>KEEP TRACK OF TIME.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4258675" y="4682675"/>
            <a:ext cx="434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https://busyteacher.org/7245-conducting-class-debate-essential-tips.html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744075" y="609075"/>
            <a:ext cx="7701000" cy="3943500"/>
          </a:xfrm>
          <a:prstGeom prst="rect">
            <a:avLst/>
          </a:prstGeom>
          <a:solidFill>
            <a:srgbClr val="C5C0B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3059000" y="1056425"/>
            <a:ext cx="3068400" cy="58627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en" sz="3000" dirty="0">
                <a:solidFill>
                  <a:schemeClr val="dk1"/>
                </a:solidFill>
              </a:rPr>
              <a:t>PROCEEDINGS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372350" y="1769394"/>
            <a:ext cx="6426600" cy="18820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While there are different versions of proceedings for debates, this is a suggested format: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671900" y="567650"/>
            <a:ext cx="7784700" cy="3984900"/>
          </a:xfrm>
          <a:prstGeom prst="rect">
            <a:avLst/>
          </a:prstGeom>
          <a:solidFill>
            <a:srgbClr val="EA999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926025" y="798300"/>
            <a:ext cx="7308000" cy="1787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First Speaker of the Proposition:  </a:t>
            </a:r>
            <a:endParaRPr sz="18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Two minutes to introduce the topic.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2: First Speaker of the Opposition:  </a:t>
            </a:r>
            <a:endParaRPr sz="18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Two minutes to state the opponent's viewpoint.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926050" y="2779500"/>
            <a:ext cx="7308000" cy="1325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SUGGESTED VOCABULARY:</a:t>
            </a:r>
            <a:endParaRPr sz="18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"It is often said… "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"Many people assume that my esteemed opponent believes that … "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695075" y="514767"/>
            <a:ext cx="7738500" cy="4098795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926050" y="614929"/>
            <a:ext cx="7285800" cy="1815841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STEP 3: Second Speaker of the Proposition:      	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Two minutes to disagree.                                                                                                                                                  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STEP 4: Second Speaker of the Opposition:       	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Two minutes to explain position (using evidence)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                   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926050" y="2465583"/>
            <a:ext cx="7285800" cy="203128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rtl="0">
              <a:spcAft>
                <a:spcPts val="0"/>
              </a:spcAft>
              <a:buSzPts val="1100"/>
              <a:buNone/>
            </a:pPr>
            <a:r>
              <a:rPr lang="en" sz="1800" dirty="0">
                <a:solidFill>
                  <a:schemeClr val="dk1"/>
                </a:solidFill>
              </a:rPr>
              <a:t>SUGGESTED VOCABULARY:                                   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Aft>
                <a:spcPts val="0"/>
              </a:spcAft>
              <a:buSzPts val="1100"/>
              <a:buNone/>
            </a:pPr>
            <a:r>
              <a:rPr lang="en" sz="1800" dirty="0">
                <a:solidFill>
                  <a:schemeClr val="dk1"/>
                </a:solidFill>
              </a:rPr>
              <a:t>"On the contrary … "                                                                  "On the other hand … "                                                             "For example … "                                                                      "This is why … "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solidFill>
            <a:srgbClr val="A4C2F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926050" y="1410800"/>
            <a:ext cx="7308000" cy="1672982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STEP 5: Break for Rebuttal Preparation:             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Both teams receive two minutes to prepare a rebuttal and summary.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930850" y="3315800"/>
            <a:ext cx="7308000" cy="61551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45720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The order of speech is now reversed. 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903750" y="978335"/>
            <a:ext cx="7330200" cy="1249532"/>
          </a:xfrm>
          <a:prstGeom prst="rect">
            <a:avLst/>
          </a:prstGeom>
          <a:noFill/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STEP 6: Opposition Summary/Rebuttal:            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Two minutes to conclude (including thesis).</a:t>
            </a:r>
            <a:endParaRPr sz="2400" dirty="0"/>
          </a:p>
        </p:txBody>
      </p:sp>
      <p:sp>
        <p:nvSpPr>
          <p:cNvPr id="181" name="Google Shape;181;p32"/>
          <p:cNvSpPr txBox="1"/>
          <p:nvPr/>
        </p:nvSpPr>
        <p:spPr>
          <a:xfrm>
            <a:off x="930750" y="2623072"/>
            <a:ext cx="7303200" cy="1791219"/>
          </a:xfrm>
          <a:prstGeom prst="rect">
            <a:avLst/>
          </a:prstGeom>
          <a:noFill/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SUGGESTED VOCABULARY: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"Therefore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"As a result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"Thus it can be seen …" 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solidFill>
            <a:srgbClr val="F6B26B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919800" y="873600"/>
            <a:ext cx="7303200" cy="124953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STEP 7: Proposition Summary/Rebuttal:            </a:t>
            </a:r>
            <a:endParaRPr sz="2400" dirty="0">
              <a:solidFill>
                <a:schemeClr val="dk1"/>
              </a:solidFill>
              <a:latin typeface="+mn-lt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Two minutes to conclude (including thesis)</a:t>
            </a:r>
            <a:r>
              <a:rPr lang="en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+mn-lt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919800" y="2397600"/>
            <a:ext cx="7303200" cy="1945107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SUGGESTED VOCABULARY: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"Therefore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"As a result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"Thus it can be seen …" 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ADFF8-A6D5-1D2F-4784-234AA67C16D1}"/>
              </a:ext>
            </a:extLst>
          </p:cNvPr>
          <p:cNvSpPr txBox="1"/>
          <p:nvPr/>
        </p:nvSpPr>
        <p:spPr>
          <a:xfrm>
            <a:off x="4218713" y="4790209"/>
            <a:ext cx="4499950" cy="238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sz="9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https://www.thoughtco.com/fast-debate-formats-for-the-classroom-</a:t>
            </a:r>
            <a:endParaRPr lang="en-ZA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337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Simple Light</vt:lpstr>
      <vt:lpstr>Ecology 16x9</vt:lpstr>
      <vt:lpstr>Debate 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Proceedings </dc:title>
  <cp:lastModifiedBy>FM</cp:lastModifiedBy>
  <cp:revision>6</cp:revision>
  <dcterms:modified xsi:type="dcterms:W3CDTF">2022-07-22T09:11:23Z</dcterms:modified>
</cp:coreProperties>
</file>