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rbel" panose="020B0503020204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7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3e69dd1d9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3e69dd1d9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3e69dd1d9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3e69dd1d9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3e69dd1d9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3e69dd1d9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3e69dd1d9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3e69dd1d9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3e69dd1d9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3e69dd1d9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3e69dd1d9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3e69dd1d9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3e69dd1d9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3e69dd1d9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3e69dd1d9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3e69dd1d9_0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3e69dd1d9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3e69dd1d9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-17" y="1830916"/>
            <a:ext cx="9143495" cy="2626706"/>
            <a:chOff x="395031" y="2773017"/>
            <a:chExt cx="11661134" cy="2601987"/>
          </a:xfrm>
        </p:grpSpPr>
        <p:pic>
          <p:nvPicPr>
            <p:cNvPr id="12" name="Google Shape;12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395031" y="2773017"/>
              <a:ext cx="11661134" cy="26019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" name="Google Shape;13;p2"/>
            <p:cNvCxnSpPr/>
            <p:nvPr/>
          </p:nvCxnSpPr>
          <p:spPr>
            <a:xfrm>
              <a:off x="550506" y="5337104"/>
              <a:ext cx="11442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4" name="Google Shape;14;p2"/>
          <p:cNvSpPr/>
          <p:nvPr/>
        </p:nvSpPr>
        <p:spPr>
          <a:xfrm>
            <a:off x="1562681" y="0"/>
            <a:ext cx="3409500" cy="445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562680" y="4036421"/>
            <a:ext cx="3385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51" y="2264780"/>
            <a:ext cx="1143177" cy="168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 rot="5400000">
            <a:off x="2839331" y="-607349"/>
            <a:ext cx="3465300" cy="7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3"/>
          <p:cNvGrpSpPr/>
          <p:nvPr/>
        </p:nvGrpSpPr>
        <p:grpSpPr>
          <a:xfrm>
            <a:off x="-17" y="1830915"/>
            <a:ext cx="9143495" cy="2626706"/>
            <a:chOff x="395031" y="2773017"/>
            <a:chExt cx="11661134" cy="2601987"/>
          </a:xfrm>
        </p:grpSpPr>
        <p:pic>
          <p:nvPicPr>
            <p:cNvPr id="64" name="Google Shape;64;p1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395031" y="2773017"/>
              <a:ext cx="11661134" cy="26019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5" name="Google Shape;65;p13"/>
            <p:cNvCxnSpPr/>
            <p:nvPr/>
          </p:nvCxnSpPr>
          <p:spPr>
            <a:xfrm>
              <a:off x="550506" y="5337104"/>
              <a:ext cx="11442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6" name="Google Shape;66;p13"/>
          <p:cNvSpPr/>
          <p:nvPr/>
        </p:nvSpPr>
        <p:spPr>
          <a:xfrm>
            <a:off x="1562681" y="0"/>
            <a:ext cx="3409500" cy="445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4275" tIns="32125" rIns="64275" bIns="3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Calibri"/>
              <a:buNone/>
              <a:defRPr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1562680" y="4036421"/>
            <a:ext cx="3385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400"/>
            </a:lvl2pPr>
            <a:lvl3pPr lvl="2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/>
            </a:lvl3pPr>
            <a:lvl4pPr lvl="3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4pPr>
            <a:lvl5pPr lvl="4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5pPr>
            <a:lvl6pPr lvl="5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6pPr>
            <a:lvl7pPr lvl="6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7pPr>
            <a:lvl8pPr lvl="7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8pPr>
            <a:lvl9pPr lvl="8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9pPr>
          </a:lstStyle>
          <a:p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52" y="2264780"/>
            <a:ext cx="1143177" cy="168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lank Content" type="obj">
  <p:cSld name="OBJEC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04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1057275" y="1167211"/>
            <a:ext cx="34575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00"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300"/>
            </a:lvl2pPr>
            <a:lvl3pPr marL="137160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3pPr>
            <a:lvl4pPr marL="182880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4pPr>
            <a:lvl5pPr marL="228600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5pPr>
            <a:lvl6pPr marL="274320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6pPr>
            <a:lvl7pPr marL="320040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7pPr>
            <a:lvl8pPr marL="365760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8pPr>
            <a:lvl9pPr marL="411480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2"/>
          </p:nvPr>
        </p:nvSpPr>
        <p:spPr>
          <a:xfrm>
            <a:off x="4629150" y="1167211"/>
            <a:ext cx="34572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00"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300"/>
            </a:lvl2pPr>
            <a:lvl3pPr marL="137160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3pPr>
            <a:lvl4pPr marL="182880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4pPr>
            <a:lvl5pPr marL="228600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5pPr>
            <a:lvl6pPr marL="274320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6pPr>
            <a:lvl7pPr marL="320040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7pPr>
            <a:lvl8pPr marL="365760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8pPr>
            <a:lvl9pPr marL="411480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/>
          <p:nvPr/>
        </p:nvSpPr>
        <p:spPr>
          <a:xfrm>
            <a:off x="1200149" y="1544360"/>
            <a:ext cx="5399700" cy="2914800"/>
          </a:xfrm>
          <a:prstGeom prst="rect">
            <a:avLst/>
          </a:prstGeom>
          <a:solidFill>
            <a:srgbClr val="374C81"/>
          </a:solidFill>
          <a:ln>
            <a:noFill/>
          </a:ln>
        </p:spPr>
        <p:txBody>
          <a:bodyPr spcFirstLastPara="1" wrap="square" lIns="64275" tIns="32125" rIns="64275" bIns="3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1313833" y="1697935"/>
            <a:ext cx="5212200" cy="23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Calibri"/>
              <a:buNone/>
              <a:defRPr sz="42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1313833" y="4036420"/>
            <a:ext cx="52122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7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9pPr>
          </a:lstStyle>
          <a:p>
            <a:endParaRPr/>
          </a:p>
        </p:txBody>
      </p:sp>
      <p:pic>
        <p:nvPicPr>
          <p:cNvPr id="81" name="Google Shape;81;p16" descr="Closeup of green plant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44360"/>
            <a:ext cx="1117854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 descr="Wav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2217" y="1544360"/>
            <a:ext cx="2462023" cy="291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26">
          <p15:clr>
            <a:srgbClr val="FDE53C"/>
          </p15:clr>
        </p15:guide>
        <p15:guide id="2" orient="horz" pos="972">
          <p15:clr>
            <a:srgbClr val="FDE53C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1057274" y="1165860"/>
            <a:ext cx="3456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600" b="1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400" b="1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 b="1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2"/>
          </p:nvPr>
        </p:nvSpPr>
        <p:spPr>
          <a:xfrm>
            <a:off x="1057274" y="1825610"/>
            <a:ext cx="34566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00"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300"/>
            </a:lvl2pPr>
            <a:lvl3pPr marL="137160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3pPr>
            <a:lvl4pPr marL="182880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4pPr>
            <a:lvl5pPr marL="228600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5pPr>
            <a:lvl6pPr marL="274320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6pPr>
            <a:lvl7pPr marL="320040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7pPr>
            <a:lvl8pPr marL="365760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8pPr>
            <a:lvl9pPr marL="411480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3"/>
          </p:nvPr>
        </p:nvSpPr>
        <p:spPr>
          <a:xfrm>
            <a:off x="4629150" y="1165860"/>
            <a:ext cx="3457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600" b="1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400" b="1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 b="1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4"/>
          </p:nvPr>
        </p:nvSpPr>
        <p:spPr>
          <a:xfrm>
            <a:off x="4629150" y="1825610"/>
            <a:ext cx="34575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00"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300"/>
            </a:lvl2pPr>
            <a:lvl3pPr marL="137160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3pPr>
            <a:lvl4pPr marL="182880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4pPr>
            <a:lvl5pPr marL="228600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5pPr>
            <a:lvl6pPr marL="274320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6pPr>
            <a:lvl7pPr marL="320040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7pPr>
            <a:lvl8pPr marL="365760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8pPr>
            <a:lvl9pPr marL="411480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ackground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75" y="417050"/>
            <a:ext cx="8217250" cy="430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5011826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sz="23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1"/>
          </p:nvPr>
        </p:nvSpPr>
        <p:spPr>
          <a:xfrm>
            <a:off x="1057274" y="686942"/>
            <a:ext cx="39129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00"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300"/>
            </a:lvl2pPr>
            <a:lvl3pPr marL="137160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3pPr>
            <a:lvl4pPr marL="182880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4pPr>
            <a:lvl5pPr marL="228600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5pPr>
            <a:lvl6pPr marL="274320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6pPr>
            <a:lvl7pPr marL="320040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7pPr>
            <a:lvl8pPr marL="365760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8pPr>
            <a:lvl9pPr marL="411480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2"/>
          </p:nvPr>
        </p:nvSpPr>
        <p:spPr>
          <a:xfrm>
            <a:off x="5011826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>
            <a:spLocks noGrp="1"/>
          </p:cNvSpPr>
          <p:nvPr>
            <p:ph type="title"/>
          </p:nvPr>
        </p:nvSpPr>
        <p:spPr>
          <a:xfrm>
            <a:off x="5759967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sz="23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 descr="An empty placeholder to add an image. Click on the placeholder and select the image that you wish to add"/>
          <p:cNvSpPr>
            <a:spLocks noGrp="1"/>
          </p:cNvSpPr>
          <p:nvPr>
            <p:ph type="pic" idx="2"/>
          </p:nvPr>
        </p:nvSpPr>
        <p:spPr>
          <a:xfrm>
            <a:off x="748141" y="686942"/>
            <a:ext cx="49701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890225" rIns="59350" bIns="296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5759967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body" idx="1"/>
          </p:nvPr>
        </p:nvSpPr>
        <p:spPr>
          <a:xfrm rot="5400000">
            <a:off x="2839331" y="-607349"/>
            <a:ext cx="3465300" cy="7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04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057275" y="1167211"/>
            <a:ext cx="34575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2"/>
          </p:nvPr>
        </p:nvSpPr>
        <p:spPr>
          <a:xfrm>
            <a:off x="4629150" y="1167211"/>
            <a:ext cx="34572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1200149" y="1544360"/>
            <a:ext cx="5399700" cy="2914800"/>
          </a:xfrm>
          <a:prstGeom prst="rect">
            <a:avLst/>
          </a:prstGeom>
          <a:solidFill>
            <a:srgbClr val="374C8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13833" y="1697935"/>
            <a:ext cx="5212200" cy="23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313833" y="4036420"/>
            <a:ext cx="52122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31" name="Google Shape;31;p5" descr="Closeup of green plant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44360"/>
            <a:ext cx="1117854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5" descr="Wav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2217" y="1544360"/>
            <a:ext cx="2462022" cy="291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26">
          <p15:clr>
            <a:srgbClr val="FDE53C"/>
          </p15:clr>
        </p15:guide>
        <p15:guide id="2" orient="horz" pos="972">
          <p15:clr>
            <a:srgbClr val="FDE53C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057274" y="1165860"/>
            <a:ext cx="3456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1057274" y="1825610"/>
            <a:ext cx="34566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3"/>
          </p:nvPr>
        </p:nvSpPr>
        <p:spPr>
          <a:xfrm>
            <a:off x="4629150" y="1165860"/>
            <a:ext cx="3457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4"/>
          </p:nvPr>
        </p:nvSpPr>
        <p:spPr>
          <a:xfrm>
            <a:off x="4629150" y="1825610"/>
            <a:ext cx="34575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pic>
        <p:nvPicPr>
          <p:cNvPr id="39" name="Google Shape;3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5011826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1057274" y="686942"/>
            <a:ext cx="39129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5011826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49" name="Google Shape;49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5759967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 descr="An empty placeholder to add an image. Click on the placeholder and select the image that you wish to add"/>
          <p:cNvSpPr>
            <a:spLocks noGrp="1"/>
          </p:cNvSpPr>
          <p:nvPr>
            <p:ph type="pic" idx="2"/>
          </p:nvPr>
        </p:nvSpPr>
        <p:spPr>
          <a:xfrm>
            <a:off x="748141" y="686942"/>
            <a:ext cx="49701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1028700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5759967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54" name="Google Shape;5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/>
          <p:nvPr/>
        </p:nvSpPr>
        <p:spPr>
          <a:xfrm>
            <a:off x="96982" y="124691"/>
            <a:ext cx="8957100" cy="4894200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pr.com/guides/business-correspondence-and-reporting/writing-formal-mails/conventions-sample-mail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00"/>
                </a:solidFill>
              </a:rPr>
              <a:t>Emails</a:t>
            </a:r>
            <a:endParaRPr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2"/>
          <p:cNvSpPr txBox="1"/>
          <p:nvPr/>
        </p:nvSpPr>
        <p:spPr>
          <a:xfrm>
            <a:off x="509800" y="464275"/>
            <a:ext cx="8120400" cy="42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 Adapted from: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Email Writing Format: Conventions and Samples 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with Solved Questions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888A58-5FE4-4152-8DD0-C9443199F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1" y="4681106"/>
            <a:ext cx="332508" cy="33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4"/>
          <p:cNvSpPr txBox="1"/>
          <p:nvPr/>
        </p:nvSpPr>
        <p:spPr>
          <a:xfrm>
            <a:off x="544950" y="1975475"/>
            <a:ext cx="8054100" cy="1083300"/>
          </a:xfrm>
          <a:prstGeom prst="rect">
            <a:avLst/>
          </a:prstGeom>
          <a:solidFill>
            <a:srgbClr val="FFE599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INFORMAL EMAIL</a:t>
            </a:r>
            <a:endParaRPr sz="3800" b="1" i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 an invitation to a birthday party.</a:t>
            </a:r>
            <a:endParaRPr sz="17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A82427B-FBAC-4E17-8FD0-A7BE43B62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1" y="4681106"/>
            <a:ext cx="332508" cy="33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/>
        </p:nvSpPr>
        <p:spPr>
          <a:xfrm>
            <a:off x="502650" y="446075"/>
            <a:ext cx="8138700" cy="42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To:  ______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CC: ______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Subject: Invitation to a birthday party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 _______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Hope this mail finds you well. I wish to invite you to my birthday party on Nov 03 at ABC Hotel from 7:00-10:00 pm. The theme of the birthday party is ‘Pirates of the Caribbean’.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will be great if you can join us. We will have a great time together. Kindly rsvp.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 you soon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C6DC14-99D5-47A2-9870-86023DCBC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1" y="4681106"/>
            <a:ext cx="332508" cy="33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/>
          <p:nvPr/>
        </p:nvSpPr>
        <p:spPr>
          <a:xfrm>
            <a:off x="564425" y="2002775"/>
            <a:ext cx="7974600" cy="1065000"/>
          </a:xfrm>
          <a:prstGeom prst="rect">
            <a:avLst/>
          </a:prstGeom>
          <a:solidFill>
            <a:srgbClr val="FFE599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SEMI-FORMAL EMAIL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0" indent="457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 an internal email.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794994-FFA6-49BE-A6F4-162F50E30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1" y="4681106"/>
            <a:ext cx="332508" cy="33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/>
          <p:nvPr/>
        </p:nvSpPr>
        <p:spPr>
          <a:xfrm>
            <a:off x="571498" y="550718"/>
            <a:ext cx="7984091" cy="4070686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can use friendly language for a semi-formal email, but a level of decency must be maintained.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4E431E-44E8-439A-B7E0-93C87FB78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1" y="4681106"/>
            <a:ext cx="332508" cy="33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/>
          <p:nvPr/>
        </p:nvSpPr>
        <p:spPr>
          <a:xfrm>
            <a:off x="518900" y="446075"/>
            <a:ext cx="8111100" cy="42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To:  _____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CC: _____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Subject: Inter-college Quiz Competition.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Hello Everyone!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to inform you that an inter-college quiz competition is going to be held in our college on Nov 25 from 11h30 in Hall 01.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Everyone is therefore asked to take part in the competition so that our department can win.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further queries, feel free to contact me.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 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(Class Representative)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CD5A21-5C03-4906-A869-0C453584C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1" y="4681106"/>
            <a:ext cx="332508" cy="33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9"/>
          <p:cNvSpPr txBox="1"/>
          <p:nvPr/>
        </p:nvSpPr>
        <p:spPr>
          <a:xfrm>
            <a:off x="555325" y="2039200"/>
            <a:ext cx="8029200" cy="1001400"/>
          </a:xfrm>
          <a:prstGeom prst="rect">
            <a:avLst/>
          </a:prstGeom>
          <a:solidFill>
            <a:srgbClr val="FFE599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FORMAL EMAIL</a:t>
            </a:r>
            <a:endParaRPr sz="17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		   Writing an email for a resignation.</a:t>
            </a:r>
            <a:endParaRPr sz="17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28450B-5C41-4AD7-AC4E-639F97844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1" y="4681106"/>
            <a:ext cx="332508" cy="33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 txBox="1"/>
          <p:nvPr/>
        </p:nvSpPr>
        <p:spPr>
          <a:xfrm>
            <a:off x="644235" y="540327"/>
            <a:ext cx="7876923" cy="4085576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includes all business communications.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polite and formal words, and be</a:t>
            </a:r>
          </a:p>
          <a:p>
            <a:pPr marL="0" lvl="0" indent="4572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concise.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1DBB50-067B-4D3F-8837-01D074845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1" y="4681106"/>
            <a:ext cx="332508" cy="33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/>
          <p:nvPr/>
        </p:nvSpPr>
        <p:spPr>
          <a:xfrm>
            <a:off x="491600" y="455175"/>
            <a:ext cx="8138400" cy="42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To:  _____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CC:  _____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Subject: Resignation Letter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Dear Sir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accept this mail as a formal notice of resignation from your organisation. As per contract, I give a month’s notice.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appreciate the opportunities I have been given to help me grow. I wish you and the company the best in the future.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confirm my final work schedule and employee benefits.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Kind regards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B2661-F451-4E64-9FE2-D890643CC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1" y="4681106"/>
            <a:ext cx="332508" cy="33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cology 16x9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ology 16x9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308</Words>
  <Application>Microsoft Office PowerPoint</Application>
  <PresentationFormat>On-screen Show (16:9)</PresentationFormat>
  <Paragraphs>49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Corbel</vt:lpstr>
      <vt:lpstr>Ecology 16x9</vt:lpstr>
      <vt:lpstr>Ecology 16x9</vt:lpstr>
      <vt:lpstr>Emails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Email Samples</dc:title>
  <cp:lastModifiedBy>FM</cp:lastModifiedBy>
  <cp:revision>3</cp:revision>
  <dcterms:modified xsi:type="dcterms:W3CDTF">2022-07-28T09:04:07Z</dcterms:modified>
</cp:coreProperties>
</file>