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rbel" panose="020B05030202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7fa711e54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7fa711e54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7fa711e54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7fa711e54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7fa711e54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7fa711e54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bfb3900ed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bfb3900ed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" y="1830915"/>
            <a:ext cx="9143495" cy="2626706"/>
            <a:chOff x="395031" y="2773017"/>
            <a:chExt cx="11661134" cy="2601987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11;p2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" name="Google Shape;12;p2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  <a:def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2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27" name="Google Shape;27;p5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3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890225" rIns="59350" bIns="296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1249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ctrTitle"/>
          </p:nvPr>
        </p:nvSpPr>
        <p:spPr>
          <a:xfrm>
            <a:off x="1562675" y="2264774"/>
            <a:ext cx="3385800" cy="2067600"/>
          </a:xfrm>
          <a:prstGeom prst="rect">
            <a:avLst/>
          </a:prstGeom>
        </p:spPr>
        <p:txBody>
          <a:bodyPr spcFirstLastPara="1" wrap="square" lIns="59350" tIns="29650" rIns="59350" bIns="296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Reflective Writing</a:t>
            </a:r>
            <a:br>
              <a:rPr lang="en" b="1" dirty="0">
                <a:solidFill>
                  <a:srgbClr val="000000"/>
                </a:solidFill>
              </a:rPr>
            </a:br>
            <a:r>
              <a:rPr lang="en" b="1">
                <a:solidFill>
                  <a:srgbClr val="000000"/>
                </a:solidFill>
              </a:rPr>
              <a:t>Grade 10</a:t>
            </a:r>
            <a:br>
              <a:rPr lang="en" b="1">
                <a:solidFill>
                  <a:srgbClr val="000000"/>
                </a:solidFill>
              </a:rPr>
            </a:b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44200" y="1509150"/>
            <a:ext cx="74556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reflective essay of 250-300 words on one of the following topics: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8075" y="2912875"/>
            <a:ext cx="2447851" cy="16319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844200" y="605725"/>
            <a:ext cx="7455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1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FUTURE IS MOULDED BY MY PAST.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on the memories that will influence your future.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573" y="3305800"/>
            <a:ext cx="1205525" cy="12055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844200" y="995850"/>
            <a:ext cx="7455600" cy="26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 2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reflective essay in response to/or inspired by the image in the next slide: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075" y="2912875"/>
            <a:ext cx="2447851" cy="16319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6265718" y="4695175"/>
            <a:ext cx="219248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hlinkClick r:id="rId3"/>
              </a:rPr>
              <a:t>https://pxhere.com/en/photo/1012491</a:t>
            </a:r>
            <a:endParaRPr lang="en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475" y="650675"/>
            <a:ext cx="3613798" cy="38421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</Words>
  <Application>Microsoft Office PowerPoint</Application>
  <PresentationFormat>On-screen Show (16:9)</PresentationFormat>
  <Paragraphs>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Ecology 16x9</vt:lpstr>
      <vt:lpstr>Reflective Writing Grade 10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Reflective Writing Grade 10 </dc:title>
  <cp:lastModifiedBy>FM</cp:lastModifiedBy>
  <cp:revision>3</cp:revision>
  <dcterms:modified xsi:type="dcterms:W3CDTF">2022-07-07T11:39:26Z</dcterms:modified>
</cp:coreProperties>
</file>