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5"/>
  </p:notesMasterIdLst>
  <p:sldIdLst>
    <p:sldId id="256" r:id="rId3"/>
    <p:sldId id="257" r:id="rId4"/>
    <p:sldId id="258" r:id="rId5"/>
    <p:sldId id="259" r:id="rId6"/>
    <p:sldId id="260" r:id="rId7"/>
    <p:sldId id="261" r:id="rId8"/>
    <p:sldId id="262" r:id="rId9"/>
    <p:sldId id="263" r:id="rId10"/>
    <p:sldId id="267" r:id="rId11"/>
    <p:sldId id="264" r:id="rId12"/>
    <p:sldId id="265"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Corbel" panose="020B0503020204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AC"/>
    <a:srgbClr val="00AEC0"/>
    <a:srgbClr val="00BED2"/>
    <a:srgbClr val="D8A072"/>
    <a:srgbClr val="F8D3F9"/>
    <a:srgbClr val="EF9B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7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dfad4ca7f0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dfad4ca7f0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61d42443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61d42443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61d42443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61d42443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9902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cc4f21f4d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cc4f21f4d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610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a33b3d1f0f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a33b3d1f0f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2bd585f4e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2bd585f4e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061d42443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061d42443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cc4f21f4d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cc4f21f4d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dfad4ca7f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dfad4ca7f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c46aea1b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c46aea1b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dfad4ca7f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dfad4ca7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61d42443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61d42443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2619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Background">
  <p:cSld name="Blank">
    <p:spTree>
      <p:nvGrpSpPr>
        <p:cNvPr id="1"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1" cy="5143500"/>
          </a:xfrm>
          <a:prstGeom prst="rect">
            <a:avLst/>
          </a:prstGeom>
          <a:noFill/>
          <a:ln>
            <a:noFill/>
          </a:ln>
        </p:spPr>
      </p:pic>
      <p:pic>
        <p:nvPicPr>
          <p:cNvPr id="52" name="Google Shape;52;p13"/>
          <p:cNvPicPr preferRelativeResize="0"/>
          <p:nvPr/>
        </p:nvPicPr>
        <p:blipFill>
          <a:blip r:embed="rId3">
            <a:alphaModFix/>
          </a:blip>
          <a:stretch>
            <a:fillRect/>
          </a:stretch>
        </p:blipFill>
        <p:spPr>
          <a:xfrm>
            <a:off x="463375" y="417050"/>
            <a:ext cx="8217250" cy="43094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8"/>
        <p:cNvGrpSpPr/>
        <p:nvPr/>
      </p:nvGrpSpPr>
      <p:grpSpPr>
        <a:xfrm>
          <a:off x="0" y="0"/>
          <a:ext cx="0" cy="0"/>
          <a:chOff x="0" y="0"/>
          <a:chExt cx="0" cy="0"/>
        </a:xfrm>
      </p:grpSpPr>
      <p:grpSp>
        <p:nvGrpSpPr>
          <p:cNvPr id="59" name="Google Shape;59;p15"/>
          <p:cNvGrpSpPr/>
          <p:nvPr/>
        </p:nvGrpSpPr>
        <p:grpSpPr>
          <a:xfrm>
            <a:off x="-17" y="1830916"/>
            <a:ext cx="9143495" cy="2626706"/>
            <a:chOff x="395031" y="2773017"/>
            <a:chExt cx="11661134" cy="2601987"/>
          </a:xfrm>
        </p:grpSpPr>
        <p:pic>
          <p:nvPicPr>
            <p:cNvPr id="60" name="Google Shape;60;p15"/>
            <p:cNvPicPr preferRelativeResize="0"/>
            <p:nvPr/>
          </p:nvPicPr>
          <p:blipFill rotWithShape="1">
            <a:blip r:embed="rId2">
              <a:alphaModFix/>
            </a:blip>
            <a:srcRect/>
            <a:stretch/>
          </p:blipFill>
          <p:spPr>
            <a:xfrm flipH="1">
              <a:off x="395031" y="2773017"/>
              <a:ext cx="11661134" cy="2601987"/>
            </a:xfrm>
            <a:prstGeom prst="rect">
              <a:avLst/>
            </a:prstGeom>
            <a:noFill/>
            <a:ln>
              <a:noFill/>
            </a:ln>
          </p:spPr>
        </p:pic>
        <p:cxnSp>
          <p:nvCxnSpPr>
            <p:cNvPr id="61" name="Google Shape;61;p15"/>
            <p:cNvCxnSpPr/>
            <p:nvPr/>
          </p:nvCxnSpPr>
          <p:spPr>
            <a:xfrm>
              <a:off x="550506" y="5337104"/>
              <a:ext cx="11442600" cy="0"/>
            </a:xfrm>
            <a:prstGeom prst="straightConnector1">
              <a:avLst/>
            </a:prstGeom>
            <a:noFill/>
            <a:ln w="19050" cap="flat" cmpd="sng">
              <a:solidFill>
                <a:srgbClr val="000000"/>
              </a:solidFill>
              <a:prstDash val="solid"/>
              <a:miter lim="800000"/>
              <a:headEnd type="none" w="sm" len="sm"/>
              <a:tailEnd type="none" w="sm" len="sm"/>
            </a:ln>
          </p:spPr>
        </p:cxnSp>
      </p:grpSp>
      <p:sp>
        <p:nvSpPr>
          <p:cNvPr id="62" name="Google Shape;62;p15"/>
          <p:cNvSpPr/>
          <p:nvPr/>
        </p:nvSpPr>
        <p:spPr>
          <a:xfrm>
            <a:off x="1562681" y="0"/>
            <a:ext cx="3409500" cy="44577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63" name="Google Shape;63;p15"/>
          <p:cNvSpPr txBox="1">
            <a:spLocks noGrp="1"/>
          </p:cNvSpPr>
          <p:nvPr>
            <p:ph type="ctrTitle"/>
          </p:nvPr>
        </p:nvSpPr>
        <p:spPr>
          <a:xfrm>
            <a:off x="1562680" y="2264780"/>
            <a:ext cx="3385800" cy="17907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3600"/>
              <a:buFont typeface="Calibri"/>
              <a:buNone/>
              <a:defRPr sz="3600">
                <a:solidFill>
                  <a:schemeClr val="lt1"/>
                </a:solidFill>
                <a:latin typeface="Calibri"/>
                <a:ea typeface="Calibri"/>
                <a:cs typeface="Calibri"/>
                <a:sym typeface="Calibri"/>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5"/>
          <p:cNvSpPr txBox="1">
            <a:spLocks noGrp="1"/>
          </p:cNvSpPr>
          <p:nvPr>
            <p:ph type="subTitle" idx="1"/>
          </p:nvPr>
        </p:nvSpPr>
        <p:spPr>
          <a:xfrm>
            <a:off x="1562680" y="4036421"/>
            <a:ext cx="3385800" cy="3363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lt1"/>
              </a:buClr>
              <a:buSzPts val="1400"/>
              <a:buNone/>
              <a:defRPr sz="1400">
                <a:solidFill>
                  <a:schemeClr val="lt1"/>
                </a:solidFill>
                <a:latin typeface="Calibri"/>
                <a:ea typeface="Calibri"/>
                <a:cs typeface="Calibri"/>
                <a:sym typeface="Calibri"/>
              </a:defRPr>
            </a:lvl1pPr>
            <a:lvl2pPr lvl="1" algn="ctr" rtl="0">
              <a:lnSpc>
                <a:spcPct val="90000"/>
              </a:lnSpc>
              <a:spcBef>
                <a:spcPts val="300"/>
              </a:spcBef>
              <a:spcAft>
                <a:spcPts val="0"/>
              </a:spcAft>
              <a:buClr>
                <a:schemeClr val="dk1"/>
              </a:buClr>
              <a:buSzPts val="1500"/>
              <a:buNone/>
              <a:defRPr sz="1500"/>
            </a:lvl2pPr>
            <a:lvl3pPr lvl="2" algn="ctr" rtl="0">
              <a:lnSpc>
                <a:spcPct val="90000"/>
              </a:lnSpc>
              <a:spcBef>
                <a:spcPts val="300"/>
              </a:spcBef>
              <a:spcAft>
                <a:spcPts val="0"/>
              </a:spcAft>
              <a:buClr>
                <a:schemeClr val="dk1"/>
              </a:buClr>
              <a:buSzPts val="1400"/>
              <a:buNone/>
              <a:defRPr sz="1400"/>
            </a:lvl3pPr>
            <a:lvl4pPr lvl="3" algn="ctr" rtl="0">
              <a:lnSpc>
                <a:spcPct val="90000"/>
              </a:lnSpc>
              <a:spcBef>
                <a:spcPts val="300"/>
              </a:spcBef>
              <a:spcAft>
                <a:spcPts val="0"/>
              </a:spcAft>
              <a:buClr>
                <a:schemeClr val="dk1"/>
              </a:buClr>
              <a:buSzPts val="1200"/>
              <a:buNone/>
              <a:defRPr sz="1200"/>
            </a:lvl4pPr>
            <a:lvl5pPr lvl="4" algn="ctr" rtl="0">
              <a:lnSpc>
                <a:spcPct val="90000"/>
              </a:lnSpc>
              <a:spcBef>
                <a:spcPts val="300"/>
              </a:spcBef>
              <a:spcAft>
                <a:spcPts val="0"/>
              </a:spcAft>
              <a:buClr>
                <a:schemeClr val="dk1"/>
              </a:buClr>
              <a:buSzPts val="1200"/>
              <a:buNone/>
              <a:defRPr sz="1200"/>
            </a:lvl5pPr>
            <a:lvl6pPr lvl="5" algn="ctr" rtl="0">
              <a:lnSpc>
                <a:spcPct val="90000"/>
              </a:lnSpc>
              <a:spcBef>
                <a:spcPts val="300"/>
              </a:spcBef>
              <a:spcAft>
                <a:spcPts val="0"/>
              </a:spcAft>
              <a:buClr>
                <a:schemeClr val="dk1"/>
              </a:buClr>
              <a:buSzPts val="1200"/>
              <a:buNone/>
              <a:defRPr sz="1200"/>
            </a:lvl6pPr>
            <a:lvl7pPr lvl="6" algn="ctr" rtl="0">
              <a:lnSpc>
                <a:spcPct val="90000"/>
              </a:lnSpc>
              <a:spcBef>
                <a:spcPts val="300"/>
              </a:spcBef>
              <a:spcAft>
                <a:spcPts val="0"/>
              </a:spcAft>
              <a:buClr>
                <a:schemeClr val="dk1"/>
              </a:buClr>
              <a:buSzPts val="1200"/>
              <a:buNone/>
              <a:defRPr sz="1200"/>
            </a:lvl7pPr>
            <a:lvl8pPr lvl="7" algn="ctr" rtl="0">
              <a:lnSpc>
                <a:spcPct val="90000"/>
              </a:lnSpc>
              <a:spcBef>
                <a:spcPts val="300"/>
              </a:spcBef>
              <a:spcAft>
                <a:spcPts val="0"/>
              </a:spcAft>
              <a:buClr>
                <a:schemeClr val="dk1"/>
              </a:buClr>
              <a:buSzPts val="1200"/>
              <a:buNone/>
              <a:defRPr sz="1200"/>
            </a:lvl8pPr>
            <a:lvl9pPr lvl="8" algn="ctr" rtl="0">
              <a:lnSpc>
                <a:spcPct val="90000"/>
              </a:lnSpc>
              <a:spcBef>
                <a:spcPts val="300"/>
              </a:spcBef>
              <a:spcAft>
                <a:spcPts val="0"/>
              </a:spcAft>
              <a:buClr>
                <a:schemeClr val="dk1"/>
              </a:buClr>
              <a:buSzPts val="1200"/>
              <a:buNone/>
              <a:defRPr sz="1200"/>
            </a:lvl9pPr>
          </a:lstStyle>
          <a:p>
            <a:endParaRPr/>
          </a:p>
        </p:txBody>
      </p:sp>
      <p:pic>
        <p:nvPicPr>
          <p:cNvPr id="65" name="Google Shape;65;p15"/>
          <p:cNvPicPr preferRelativeResize="0"/>
          <p:nvPr/>
        </p:nvPicPr>
        <p:blipFill rotWithShape="1">
          <a:blip r:embed="rId3">
            <a:alphaModFix/>
          </a:blip>
          <a:srcRect/>
          <a:stretch/>
        </p:blipFill>
        <p:spPr>
          <a:xfrm>
            <a:off x="209751" y="2264780"/>
            <a:ext cx="1143177" cy="168212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1057519" y="207065"/>
            <a:ext cx="7029000" cy="8877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dk1"/>
              </a:buClr>
              <a:buSzPts val="2600"/>
              <a:buFont typeface="Calibri"/>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6"/>
          <p:cNvSpPr txBox="1">
            <a:spLocks noGrp="1"/>
          </p:cNvSpPr>
          <p:nvPr>
            <p:ph type="body" idx="1"/>
          </p:nvPr>
        </p:nvSpPr>
        <p:spPr>
          <a:xfrm>
            <a:off x="1057520" y="1174501"/>
            <a:ext cx="7029000" cy="3465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pic>
        <p:nvPicPr>
          <p:cNvPr id="69" name="Google Shape;69;p16"/>
          <p:cNvPicPr preferRelativeResize="0"/>
          <p:nvPr/>
        </p:nvPicPr>
        <p:blipFill rotWithShape="1">
          <a:blip r:embed="rId2">
            <a:alphaModFix/>
          </a:blip>
          <a:srcRect/>
          <a:stretch/>
        </p:blipFill>
        <p:spPr>
          <a:xfrm>
            <a:off x="169780" y="3956060"/>
            <a:ext cx="624449" cy="91918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1057519" y="207065"/>
            <a:ext cx="7029000" cy="8877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2" name="Google Shape;72;p17"/>
          <p:cNvSpPr txBox="1">
            <a:spLocks noGrp="1"/>
          </p:cNvSpPr>
          <p:nvPr>
            <p:ph type="body" idx="1"/>
          </p:nvPr>
        </p:nvSpPr>
        <p:spPr>
          <a:xfrm>
            <a:off x="1057275" y="1167211"/>
            <a:ext cx="3457500" cy="3465300"/>
          </a:xfrm>
          <a:prstGeom prst="rect">
            <a:avLst/>
          </a:prstGeom>
          <a:noFill/>
          <a:ln>
            <a:noFill/>
          </a:ln>
        </p:spPr>
        <p:txBody>
          <a:bodyPr spcFirstLastPara="1" wrap="square" lIns="68575" tIns="34275" rIns="68575" bIns="34275" anchor="t" anchorCtr="0">
            <a:noAutofit/>
          </a:bodyPr>
          <a:lstStyle>
            <a:lvl1pPr marL="457200" lvl="0" indent="-336550" algn="l" rtl="0">
              <a:lnSpc>
                <a:spcPct val="90000"/>
              </a:lnSpc>
              <a:spcBef>
                <a:spcPts val="800"/>
              </a:spcBef>
              <a:spcAft>
                <a:spcPts val="0"/>
              </a:spcAft>
              <a:buClr>
                <a:schemeClr val="dk1"/>
              </a:buClr>
              <a:buSzPts val="1700"/>
              <a:buChar char="•"/>
              <a:defRPr sz="1700"/>
            </a:lvl1pPr>
            <a:lvl2pPr marL="914400" lvl="1" indent="-317500" algn="l" rtl="0">
              <a:lnSpc>
                <a:spcPct val="90000"/>
              </a:lnSpc>
              <a:spcBef>
                <a:spcPts val="300"/>
              </a:spcBef>
              <a:spcAft>
                <a:spcPts val="0"/>
              </a:spcAft>
              <a:buClr>
                <a:schemeClr val="dk1"/>
              </a:buClr>
              <a:buSzPts val="1400"/>
              <a:buChar char="•"/>
              <a:defRPr sz="1400"/>
            </a:lvl2pPr>
            <a:lvl3pPr marL="1371600" lvl="2" indent="-304800" algn="l" rtl="0">
              <a:lnSpc>
                <a:spcPct val="90000"/>
              </a:lnSpc>
              <a:spcBef>
                <a:spcPts val="300"/>
              </a:spcBef>
              <a:spcAft>
                <a:spcPts val="0"/>
              </a:spcAft>
              <a:buClr>
                <a:schemeClr val="dk1"/>
              </a:buClr>
              <a:buSzPts val="1200"/>
              <a:buChar char="•"/>
              <a:defRPr sz="1200"/>
            </a:lvl3pPr>
            <a:lvl4pPr marL="1828800" lvl="3" indent="-304800" algn="l" rtl="0">
              <a:lnSpc>
                <a:spcPct val="90000"/>
              </a:lnSpc>
              <a:spcBef>
                <a:spcPts val="300"/>
              </a:spcBef>
              <a:spcAft>
                <a:spcPts val="0"/>
              </a:spcAft>
              <a:buClr>
                <a:schemeClr val="dk1"/>
              </a:buClr>
              <a:buSzPts val="1200"/>
              <a:buChar char="•"/>
              <a:defRPr sz="1200"/>
            </a:lvl4pPr>
            <a:lvl5pPr marL="2286000" lvl="4" indent="-304800" algn="l" rtl="0">
              <a:lnSpc>
                <a:spcPct val="90000"/>
              </a:lnSpc>
              <a:spcBef>
                <a:spcPts val="300"/>
              </a:spcBef>
              <a:spcAft>
                <a:spcPts val="0"/>
              </a:spcAft>
              <a:buClr>
                <a:schemeClr val="dk1"/>
              </a:buClr>
              <a:buSzPts val="1200"/>
              <a:buChar char="•"/>
              <a:defRPr sz="1200"/>
            </a:lvl5pPr>
            <a:lvl6pPr marL="2743200" lvl="5" indent="-304800" algn="l" rtl="0">
              <a:lnSpc>
                <a:spcPct val="90000"/>
              </a:lnSpc>
              <a:spcBef>
                <a:spcPts val="300"/>
              </a:spcBef>
              <a:spcAft>
                <a:spcPts val="0"/>
              </a:spcAft>
              <a:buClr>
                <a:schemeClr val="dk1"/>
              </a:buClr>
              <a:buSzPts val="1200"/>
              <a:buChar char="•"/>
              <a:defRPr sz="1200"/>
            </a:lvl6pPr>
            <a:lvl7pPr marL="3200400" lvl="6" indent="-304800" algn="l" rtl="0">
              <a:lnSpc>
                <a:spcPct val="90000"/>
              </a:lnSpc>
              <a:spcBef>
                <a:spcPts val="300"/>
              </a:spcBef>
              <a:spcAft>
                <a:spcPts val="0"/>
              </a:spcAft>
              <a:buClr>
                <a:schemeClr val="dk1"/>
              </a:buClr>
              <a:buSzPts val="1200"/>
              <a:buChar char="•"/>
              <a:defRPr sz="1200"/>
            </a:lvl7pPr>
            <a:lvl8pPr marL="3657600" lvl="7" indent="-304800" algn="l" rtl="0">
              <a:lnSpc>
                <a:spcPct val="90000"/>
              </a:lnSpc>
              <a:spcBef>
                <a:spcPts val="300"/>
              </a:spcBef>
              <a:spcAft>
                <a:spcPts val="0"/>
              </a:spcAft>
              <a:buClr>
                <a:schemeClr val="dk1"/>
              </a:buClr>
              <a:buSzPts val="1200"/>
              <a:buChar char="•"/>
              <a:defRPr sz="1200"/>
            </a:lvl8pPr>
            <a:lvl9pPr marL="4114800" lvl="8" indent="-304800" algn="l" rtl="0">
              <a:lnSpc>
                <a:spcPct val="90000"/>
              </a:lnSpc>
              <a:spcBef>
                <a:spcPts val="300"/>
              </a:spcBef>
              <a:spcAft>
                <a:spcPts val="0"/>
              </a:spcAft>
              <a:buClr>
                <a:schemeClr val="dk1"/>
              </a:buClr>
              <a:buSzPts val="1200"/>
              <a:buChar char="•"/>
              <a:defRPr sz="1200"/>
            </a:lvl9pPr>
          </a:lstStyle>
          <a:p>
            <a:endParaRPr/>
          </a:p>
        </p:txBody>
      </p:sp>
      <p:sp>
        <p:nvSpPr>
          <p:cNvPr id="73" name="Google Shape;73;p17"/>
          <p:cNvSpPr txBox="1">
            <a:spLocks noGrp="1"/>
          </p:cNvSpPr>
          <p:nvPr>
            <p:ph type="body" idx="2"/>
          </p:nvPr>
        </p:nvSpPr>
        <p:spPr>
          <a:xfrm>
            <a:off x="4629150" y="1167211"/>
            <a:ext cx="3457200" cy="3465300"/>
          </a:xfrm>
          <a:prstGeom prst="rect">
            <a:avLst/>
          </a:prstGeom>
          <a:noFill/>
          <a:ln>
            <a:noFill/>
          </a:ln>
        </p:spPr>
        <p:txBody>
          <a:bodyPr spcFirstLastPara="1" wrap="square" lIns="68575" tIns="34275" rIns="68575" bIns="34275" anchor="t" anchorCtr="0">
            <a:noAutofit/>
          </a:bodyPr>
          <a:lstStyle>
            <a:lvl1pPr marL="457200" lvl="0" indent="-336550" algn="l" rtl="0">
              <a:lnSpc>
                <a:spcPct val="90000"/>
              </a:lnSpc>
              <a:spcBef>
                <a:spcPts val="800"/>
              </a:spcBef>
              <a:spcAft>
                <a:spcPts val="0"/>
              </a:spcAft>
              <a:buClr>
                <a:schemeClr val="dk1"/>
              </a:buClr>
              <a:buSzPts val="1700"/>
              <a:buChar char="•"/>
              <a:defRPr sz="1700"/>
            </a:lvl1pPr>
            <a:lvl2pPr marL="914400" lvl="1" indent="-317500" algn="l" rtl="0">
              <a:lnSpc>
                <a:spcPct val="90000"/>
              </a:lnSpc>
              <a:spcBef>
                <a:spcPts val="300"/>
              </a:spcBef>
              <a:spcAft>
                <a:spcPts val="0"/>
              </a:spcAft>
              <a:buClr>
                <a:schemeClr val="dk1"/>
              </a:buClr>
              <a:buSzPts val="1400"/>
              <a:buChar char="•"/>
              <a:defRPr sz="1400"/>
            </a:lvl2pPr>
            <a:lvl3pPr marL="1371600" lvl="2" indent="-304800" algn="l" rtl="0">
              <a:lnSpc>
                <a:spcPct val="90000"/>
              </a:lnSpc>
              <a:spcBef>
                <a:spcPts val="300"/>
              </a:spcBef>
              <a:spcAft>
                <a:spcPts val="0"/>
              </a:spcAft>
              <a:buClr>
                <a:schemeClr val="dk1"/>
              </a:buClr>
              <a:buSzPts val="1200"/>
              <a:buChar char="•"/>
              <a:defRPr sz="1200"/>
            </a:lvl3pPr>
            <a:lvl4pPr marL="1828800" lvl="3" indent="-304800" algn="l" rtl="0">
              <a:lnSpc>
                <a:spcPct val="90000"/>
              </a:lnSpc>
              <a:spcBef>
                <a:spcPts val="300"/>
              </a:spcBef>
              <a:spcAft>
                <a:spcPts val="0"/>
              </a:spcAft>
              <a:buClr>
                <a:schemeClr val="dk1"/>
              </a:buClr>
              <a:buSzPts val="1200"/>
              <a:buChar char="•"/>
              <a:defRPr sz="1200"/>
            </a:lvl4pPr>
            <a:lvl5pPr marL="2286000" lvl="4" indent="-304800" algn="l" rtl="0">
              <a:lnSpc>
                <a:spcPct val="90000"/>
              </a:lnSpc>
              <a:spcBef>
                <a:spcPts val="300"/>
              </a:spcBef>
              <a:spcAft>
                <a:spcPts val="0"/>
              </a:spcAft>
              <a:buClr>
                <a:schemeClr val="dk1"/>
              </a:buClr>
              <a:buSzPts val="1200"/>
              <a:buChar char="•"/>
              <a:defRPr sz="1200"/>
            </a:lvl5pPr>
            <a:lvl6pPr marL="2743200" lvl="5" indent="-304800" algn="l" rtl="0">
              <a:lnSpc>
                <a:spcPct val="90000"/>
              </a:lnSpc>
              <a:spcBef>
                <a:spcPts val="300"/>
              </a:spcBef>
              <a:spcAft>
                <a:spcPts val="0"/>
              </a:spcAft>
              <a:buClr>
                <a:schemeClr val="dk1"/>
              </a:buClr>
              <a:buSzPts val="1200"/>
              <a:buChar char="•"/>
              <a:defRPr sz="1200"/>
            </a:lvl6pPr>
            <a:lvl7pPr marL="3200400" lvl="6" indent="-304800" algn="l" rtl="0">
              <a:lnSpc>
                <a:spcPct val="90000"/>
              </a:lnSpc>
              <a:spcBef>
                <a:spcPts val="300"/>
              </a:spcBef>
              <a:spcAft>
                <a:spcPts val="0"/>
              </a:spcAft>
              <a:buClr>
                <a:schemeClr val="dk1"/>
              </a:buClr>
              <a:buSzPts val="1200"/>
              <a:buChar char="•"/>
              <a:defRPr sz="1200"/>
            </a:lvl7pPr>
            <a:lvl8pPr marL="3657600" lvl="7" indent="-304800" algn="l" rtl="0">
              <a:lnSpc>
                <a:spcPct val="90000"/>
              </a:lnSpc>
              <a:spcBef>
                <a:spcPts val="300"/>
              </a:spcBef>
              <a:spcAft>
                <a:spcPts val="0"/>
              </a:spcAft>
              <a:buClr>
                <a:schemeClr val="dk1"/>
              </a:buClr>
              <a:buSzPts val="1200"/>
              <a:buChar char="•"/>
              <a:defRPr sz="1200"/>
            </a:lvl8pPr>
            <a:lvl9pPr marL="4114800" lvl="8" indent="-304800" algn="l" rtl="0">
              <a:lnSpc>
                <a:spcPct val="90000"/>
              </a:lnSpc>
              <a:spcBef>
                <a:spcPts val="300"/>
              </a:spcBef>
              <a:spcAft>
                <a:spcPts val="0"/>
              </a:spcAft>
              <a:buClr>
                <a:schemeClr val="dk1"/>
              </a:buClr>
              <a:buSzPts val="1200"/>
              <a:buChar char="•"/>
              <a:defRPr sz="1200"/>
            </a:lvl9pPr>
          </a:lstStyle>
          <a:p>
            <a:endParaRPr/>
          </a:p>
        </p:txBody>
      </p:sp>
      <p:pic>
        <p:nvPicPr>
          <p:cNvPr id="74" name="Google Shape;74;p17"/>
          <p:cNvPicPr preferRelativeResize="0"/>
          <p:nvPr/>
        </p:nvPicPr>
        <p:blipFill rotWithShape="1">
          <a:blip r:embed="rId2">
            <a:alphaModFix/>
          </a:blip>
          <a:srcRect/>
          <a:stretch/>
        </p:blipFill>
        <p:spPr>
          <a:xfrm>
            <a:off x="169780" y="3956060"/>
            <a:ext cx="624449" cy="91918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5"/>
        <p:cNvGrpSpPr/>
        <p:nvPr/>
      </p:nvGrpSpPr>
      <p:grpSpPr>
        <a:xfrm>
          <a:off x="0" y="0"/>
          <a:ext cx="0" cy="0"/>
          <a:chOff x="0" y="0"/>
          <a:chExt cx="0" cy="0"/>
        </a:xfrm>
      </p:grpSpPr>
      <p:sp>
        <p:nvSpPr>
          <p:cNvPr id="76" name="Google Shape;76;p18"/>
          <p:cNvSpPr/>
          <p:nvPr/>
        </p:nvSpPr>
        <p:spPr>
          <a:xfrm>
            <a:off x="1200149" y="1544360"/>
            <a:ext cx="5399700" cy="2914800"/>
          </a:xfrm>
          <a:prstGeom prst="rect">
            <a:avLst/>
          </a:prstGeom>
          <a:solidFill>
            <a:srgbClr val="374C8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
        <p:nvSpPr>
          <p:cNvPr id="77" name="Google Shape;77;p18"/>
          <p:cNvSpPr txBox="1">
            <a:spLocks noGrp="1"/>
          </p:cNvSpPr>
          <p:nvPr>
            <p:ph type="title"/>
          </p:nvPr>
        </p:nvSpPr>
        <p:spPr>
          <a:xfrm>
            <a:off x="1313833" y="1697935"/>
            <a:ext cx="5212200" cy="23577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1"/>
              </a:buClr>
              <a:buSzPts val="4500"/>
              <a:buFont typeface="Calibri"/>
              <a:buNone/>
              <a:defRPr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 name="Google Shape;78;p18"/>
          <p:cNvSpPr txBox="1">
            <a:spLocks noGrp="1"/>
          </p:cNvSpPr>
          <p:nvPr>
            <p:ph type="body" idx="1"/>
          </p:nvPr>
        </p:nvSpPr>
        <p:spPr>
          <a:xfrm>
            <a:off x="1313833" y="4036420"/>
            <a:ext cx="5212200" cy="3369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0"/>
              </a:spcBef>
              <a:spcAft>
                <a:spcPts val="0"/>
              </a:spcAft>
              <a:buClr>
                <a:schemeClr val="lt1"/>
              </a:buClr>
              <a:buSzPts val="1800"/>
              <a:buNone/>
              <a:defRPr sz="1800">
                <a:solidFill>
                  <a:schemeClr val="lt1"/>
                </a:solidFill>
              </a:defRPr>
            </a:lvl1pPr>
            <a:lvl2pPr marL="914400" lvl="1" indent="-228600" algn="l" rtl="0">
              <a:lnSpc>
                <a:spcPct val="90000"/>
              </a:lnSpc>
              <a:spcBef>
                <a:spcPts val="300"/>
              </a:spcBef>
              <a:spcAft>
                <a:spcPts val="0"/>
              </a:spcAft>
              <a:buClr>
                <a:schemeClr val="dk1"/>
              </a:buClr>
              <a:buSzPts val="1500"/>
              <a:buNone/>
              <a:defRPr sz="1500"/>
            </a:lvl2pPr>
            <a:lvl3pPr marL="1371600" lvl="2" indent="-228600" algn="l" rtl="0">
              <a:lnSpc>
                <a:spcPct val="90000"/>
              </a:lnSpc>
              <a:spcBef>
                <a:spcPts val="300"/>
              </a:spcBef>
              <a:spcAft>
                <a:spcPts val="0"/>
              </a:spcAft>
              <a:buClr>
                <a:schemeClr val="dk1"/>
              </a:buClr>
              <a:buSzPts val="1400"/>
              <a:buNone/>
              <a:defRPr sz="1400"/>
            </a:lvl3pPr>
            <a:lvl4pPr marL="1828800" lvl="3" indent="-228600" algn="l" rtl="0">
              <a:lnSpc>
                <a:spcPct val="90000"/>
              </a:lnSpc>
              <a:spcBef>
                <a:spcPts val="300"/>
              </a:spcBef>
              <a:spcAft>
                <a:spcPts val="0"/>
              </a:spcAft>
              <a:buClr>
                <a:schemeClr val="dk1"/>
              </a:buClr>
              <a:buSzPts val="1200"/>
              <a:buNone/>
              <a:defRPr sz="1200"/>
            </a:lvl4pPr>
            <a:lvl5pPr marL="2286000" lvl="4" indent="-228600" algn="l" rtl="0">
              <a:lnSpc>
                <a:spcPct val="90000"/>
              </a:lnSpc>
              <a:spcBef>
                <a:spcPts val="300"/>
              </a:spcBef>
              <a:spcAft>
                <a:spcPts val="0"/>
              </a:spcAft>
              <a:buClr>
                <a:schemeClr val="dk1"/>
              </a:buClr>
              <a:buSzPts val="1200"/>
              <a:buNone/>
              <a:defRPr sz="1200"/>
            </a:lvl5pPr>
            <a:lvl6pPr marL="2743200" lvl="5" indent="-228600" algn="l" rtl="0">
              <a:lnSpc>
                <a:spcPct val="90000"/>
              </a:lnSpc>
              <a:spcBef>
                <a:spcPts val="300"/>
              </a:spcBef>
              <a:spcAft>
                <a:spcPts val="0"/>
              </a:spcAft>
              <a:buClr>
                <a:schemeClr val="dk1"/>
              </a:buClr>
              <a:buSzPts val="1200"/>
              <a:buNone/>
              <a:defRPr sz="1200"/>
            </a:lvl6pPr>
            <a:lvl7pPr marL="3200400" lvl="6" indent="-228600" algn="l" rtl="0">
              <a:lnSpc>
                <a:spcPct val="90000"/>
              </a:lnSpc>
              <a:spcBef>
                <a:spcPts val="300"/>
              </a:spcBef>
              <a:spcAft>
                <a:spcPts val="0"/>
              </a:spcAft>
              <a:buClr>
                <a:schemeClr val="dk1"/>
              </a:buClr>
              <a:buSzPts val="1200"/>
              <a:buNone/>
              <a:defRPr sz="1200"/>
            </a:lvl7pPr>
            <a:lvl8pPr marL="3657600" lvl="7" indent="-228600" algn="l" rtl="0">
              <a:lnSpc>
                <a:spcPct val="90000"/>
              </a:lnSpc>
              <a:spcBef>
                <a:spcPts val="300"/>
              </a:spcBef>
              <a:spcAft>
                <a:spcPts val="0"/>
              </a:spcAft>
              <a:buClr>
                <a:schemeClr val="dk1"/>
              </a:buClr>
              <a:buSzPts val="1200"/>
              <a:buNone/>
              <a:defRPr sz="1200"/>
            </a:lvl8pPr>
            <a:lvl9pPr marL="4114800" lvl="8" indent="-228600" algn="l" rtl="0">
              <a:lnSpc>
                <a:spcPct val="90000"/>
              </a:lnSpc>
              <a:spcBef>
                <a:spcPts val="300"/>
              </a:spcBef>
              <a:spcAft>
                <a:spcPts val="0"/>
              </a:spcAft>
              <a:buClr>
                <a:schemeClr val="dk1"/>
              </a:buClr>
              <a:buSzPts val="1200"/>
              <a:buNone/>
              <a:defRPr sz="1200"/>
            </a:lvl9pPr>
          </a:lstStyle>
          <a:p>
            <a:endParaRPr/>
          </a:p>
        </p:txBody>
      </p:sp>
      <p:pic>
        <p:nvPicPr>
          <p:cNvPr id="79" name="Google Shape;79;p18" descr="Closeup of green plants"/>
          <p:cNvPicPr preferRelativeResize="0"/>
          <p:nvPr/>
        </p:nvPicPr>
        <p:blipFill rotWithShape="1">
          <a:blip r:embed="rId2">
            <a:alphaModFix/>
          </a:blip>
          <a:srcRect/>
          <a:stretch/>
        </p:blipFill>
        <p:spPr>
          <a:xfrm>
            <a:off x="0" y="1544360"/>
            <a:ext cx="1117854" cy="2914650"/>
          </a:xfrm>
          <a:prstGeom prst="rect">
            <a:avLst/>
          </a:prstGeom>
          <a:noFill/>
          <a:ln>
            <a:noFill/>
          </a:ln>
        </p:spPr>
      </p:pic>
      <p:pic>
        <p:nvPicPr>
          <p:cNvPr id="80" name="Google Shape;80;p18" descr="Waves"/>
          <p:cNvPicPr preferRelativeResize="0"/>
          <p:nvPr/>
        </p:nvPicPr>
        <p:blipFill rotWithShape="1">
          <a:blip r:embed="rId3">
            <a:alphaModFix/>
          </a:blip>
          <a:srcRect/>
          <a:stretch/>
        </p:blipFill>
        <p:spPr>
          <a:xfrm>
            <a:off x="6682217" y="1544360"/>
            <a:ext cx="2462022" cy="29146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26">
          <p15:clr>
            <a:srgbClr val="FDE53C"/>
          </p15:clr>
        </p15:guide>
        <p15:guide id="2" orient="horz" pos="972">
          <p15:clr>
            <a:srgbClr val="FDE53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1057519" y="207065"/>
            <a:ext cx="7029000" cy="8877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9"/>
          <p:cNvSpPr txBox="1">
            <a:spLocks noGrp="1"/>
          </p:cNvSpPr>
          <p:nvPr>
            <p:ph type="body" idx="1"/>
          </p:nvPr>
        </p:nvSpPr>
        <p:spPr>
          <a:xfrm>
            <a:off x="1057274" y="1165860"/>
            <a:ext cx="34566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0"/>
              </a:spcBef>
              <a:spcAft>
                <a:spcPts val="0"/>
              </a:spcAft>
              <a:buClr>
                <a:schemeClr val="dk1"/>
              </a:buClr>
              <a:buSzPts val="1700"/>
              <a:buNone/>
              <a:defRPr sz="1700" b="1"/>
            </a:lvl1pPr>
            <a:lvl2pPr marL="914400" lvl="1" indent="-228600" algn="l" rtl="0">
              <a:lnSpc>
                <a:spcPct val="90000"/>
              </a:lnSpc>
              <a:spcBef>
                <a:spcPts val="300"/>
              </a:spcBef>
              <a:spcAft>
                <a:spcPts val="0"/>
              </a:spcAft>
              <a:buClr>
                <a:schemeClr val="dk1"/>
              </a:buClr>
              <a:buSzPts val="1500"/>
              <a:buNone/>
              <a:defRPr sz="1500" b="1"/>
            </a:lvl2pPr>
            <a:lvl3pPr marL="1371600" lvl="2" indent="-228600" algn="l" rtl="0">
              <a:lnSpc>
                <a:spcPct val="90000"/>
              </a:lnSpc>
              <a:spcBef>
                <a:spcPts val="300"/>
              </a:spcBef>
              <a:spcAft>
                <a:spcPts val="0"/>
              </a:spcAft>
              <a:buClr>
                <a:schemeClr val="dk1"/>
              </a:buClr>
              <a:buSzPts val="1400"/>
              <a:buNone/>
              <a:defRPr sz="1400" b="1"/>
            </a:lvl3pPr>
            <a:lvl4pPr marL="1828800" lvl="3" indent="-228600" algn="l" rtl="0">
              <a:lnSpc>
                <a:spcPct val="90000"/>
              </a:lnSpc>
              <a:spcBef>
                <a:spcPts val="300"/>
              </a:spcBef>
              <a:spcAft>
                <a:spcPts val="0"/>
              </a:spcAft>
              <a:buClr>
                <a:schemeClr val="dk1"/>
              </a:buClr>
              <a:buSzPts val="1200"/>
              <a:buNone/>
              <a:defRPr sz="1200" b="1"/>
            </a:lvl4pPr>
            <a:lvl5pPr marL="2286000" lvl="4" indent="-228600" algn="l" rtl="0">
              <a:lnSpc>
                <a:spcPct val="90000"/>
              </a:lnSpc>
              <a:spcBef>
                <a:spcPts val="300"/>
              </a:spcBef>
              <a:spcAft>
                <a:spcPts val="0"/>
              </a:spcAft>
              <a:buClr>
                <a:schemeClr val="dk1"/>
              </a:buClr>
              <a:buSzPts val="1200"/>
              <a:buNone/>
              <a:defRPr sz="1200" b="1"/>
            </a:lvl5pPr>
            <a:lvl6pPr marL="2743200" lvl="5" indent="-228600" algn="l" rtl="0">
              <a:lnSpc>
                <a:spcPct val="90000"/>
              </a:lnSpc>
              <a:spcBef>
                <a:spcPts val="300"/>
              </a:spcBef>
              <a:spcAft>
                <a:spcPts val="0"/>
              </a:spcAft>
              <a:buClr>
                <a:schemeClr val="dk1"/>
              </a:buClr>
              <a:buSzPts val="1200"/>
              <a:buNone/>
              <a:defRPr sz="1200" b="1"/>
            </a:lvl6pPr>
            <a:lvl7pPr marL="3200400" lvl="6" indent="-228600" algn="l" rtl="0">
              <a:lnSpc>
                <a:spcPct val="90000"/>
              </a:lnSpc>
              <a:spcBef>
                <a:spcPts val="300"/>
              </a:spcBef>
              <a:spcAft>
                <a:spcPts val="0"/>
              </a:spcAft>
              <a:buClr>
                <a:schemeClr val="dk1"/>
              </a:buClr>
              <a:buSzPts val="1200"/>
              <a:buNone/>
              <a:defRPr sz="1200" b="1"/>
            </a:lvl7pPr>
            <a:lvl8pPr marL="3657600" lvl="7" indent="-228600" algn="l" rtl="0">
              <a:lnSpc>
                <a:spcPct val="90000"/>
              </a:lnSpc>
              <a:spcBef>
                <a:spcPts val="300"/>
              </a:spcBef>
              <a:spcAft>
                <a:spcPts val="0"/>
              </a:spcAft>
              <a:buClr>
                <a:schemeClr val="dk1"/>
              </a:buClr>
              <a:buSzPts val="1200"/>
              <a:buNone/>
              <a:defRPr sz="1200" b="1"/>
            </a:lvl8pPr>
            <a:lvl9pPr marL="4114800" lvl="8" indent="-228600" algn="l" rtl="0">
              <a:lnSpc>
                <a:spcPct val="90000"/>
              </a:lnSpc>
              <a:spcBef>
                <a:spcPts val="300"/>
              </a:spcBef>
              <a:spcAft>
                <a:spcPts val="0"/>
              </a:spcAft>
              <a:buClr>
                <a:schemeClr val="dk1"/>
              </a:buClr>
              <a:buSzPts val="1200"/>
              <a:buNone/>
              <a:defRPr sz="1200" b="1"/>
            </a:lvl9pPr>
          </a:lstStyle>
          <a:p>
            <a:endParaRPr/>
          </a:p>
        </p:txBody>
      </p:sp>
      <p:sp>
        <p:nvSpPr>
          <p:cNvPr id="84" name="Google Shape;84;p19"/>
          <p:cNvSpPr txBox="1">
            <a:spLocks noGrp="1"/>
          </p:cNvSpPr>
          <p:nvPr>
            <p:ph type="body" idx="2"/>
          </p:nvPr>
        </p:nvSpPr>
        <p:spPr>
          <a:xfrm>
            <a:off x="1057274" y="1825610"/>
            <a:ext cx="3456600" cy="2858400"/>
          </a:xfrm>
          <a:prstGeom prst="rect">
            <a:avLst/>
          </a:prstGeom>
          <a:noFill/>
          <a:ln>
            <a:noFill/>
          </a:ln>
        </p:spPr>
        <p:txBody>
          <a:bodyPr spcFirstLastPara="1" wrap="square" lIns="68575" tIns="34275" rIns="68575" bIns="34275" anchor="t" anchorCtr="0">
            <a:noAutofit/>
          </a:bodyPr>
          <a:lstStyle>
            <a:lvl1pPr marL="457200" lvl="0" indent="-336550" algn="l" rtl="0">
              <a:lnSpc>
                <a:spcPct val="90000"/>
              </a:lnSpc>
              <a:spcBef>
                <a:spcPts val="800"/>
              </a:spcBef>
              <a:spcAft>
                <a:spcPts val="0"/>
              </a:spcAft>
              <a:buClr>
                <a:schemeClr val="dk1"/>
              </a:buClr>
              <a:buSzPts val="1700"/>
              <a:buChar char="•"/>
              <a:defRPr sz="1700"/>
            </a:lvl1pPr>
            <a:lvl2pPr marL="914400" lvl="1" indent="-317500" algn="l" rtl="0">
              <a:lnSpc>
                <a:spcPct val="90000"/>
              </a:lnSpc>
              <a:spcBef>
                <a:spcPts val="300"/>
              </a:spcBef>
              <a:spcAft>
                <a:spcPts val="0"/>
              </a:spcAft>
              <a:buClr>
                <a:schemeClr val="dk1"/>
              </a:buClr>
              <a:buSzPts val="1400"/>
              <a:buChar char="•"/>
              <a:defRPr sz="1400"/>
            </a:lvl2pPr>
            <a:lvl3pPr marL="1371600" lvl="2" indent="-304800" algn="l" rtl="0">
              <a:lnSpc>
                <a:spcPct val="90000"/>
              </a:lnSpc>
              <a:spcBef>
                <a:spcPts val="300"/>
              </a:spcBef>
              <a:spcAft>
                <a:spcPts val="0"/>
              </a:spcAft>
              <a:buClr>
                <a:schemeClr val="dk1"/>
              </a:buClr>
              <a:buSzPts val="1200"/>
              <a:buChar char="•"/>
              <a:defRPr sz="1200"/>
            </a:lvl3pPr>
            <a:lvl4pPr marL="1828800" lvl="3" indent="-304800" algn="l" rtl="0">
              <a:lnSpc>
                <a:spcPct val="90000"/>
              </a:lnSpc>
              <a:spcBef>
                <a:spcPts val="300"/>
              </a:spcBef>
              <a:spcAft>
                <a:spcPts val="0"/>
              </a:spcAft>
              <a:buClr>
                <a:schemeClr val="dk1"/>
              </a:buClr>
              <a:buSzPts val="1200"/>
              <a:buChar char="•"/>
              <a:defRPr sz="1200"/>
            </a:lvl4pPr>
            <a:lvl5pPr marL="2286000" lvl="4" indent="-304800" algn="l" rtl="0">
              <a:lnSpc>
                <a:spcPct val="90000"/>
              </a:lnSpc>
              <a:spcBef>
                <a:spcPts val="300"/>
              </a:spcBef>
              <a:spcAft>
                <a:spcPts val="0"/>
              </a:spcAft>
              <a:buClr>
                <a:schemeClr val="dk1"/>
              </a:buClr>
              <a:buSzPts val="1200"/>
              <a:buChar char="•"/>
              <a:defRPr sz="1200"/>
            </a:lvl5pPr>
            <a:lvl6pPr marL="2743200" lvl="5" indent="-304800" algn="l" rtl="0">
              <a:lnSpc>
                <a:spcPct val="90000"/>
              </a:lnSpc>
              <a:spcBef>
                <a:spcPts val="300"/>
              </a:spcBef>
              <a:spcAft>
                <a:spcPts val="0"/>
              </a:spcAft>
              <a:buClr>
                <a:schemeClr val="dk1"/>
              </a:buClr>
              <a:buSzPts val="1200"/>
              <a:buChar char="•"/>
              <a:defRPr sz="1200"/>
            </a:lvl6pPr>
            <a:lvl7pPr marL="3200400" lvl="6" indent="-304800" algn="l" rtl="0">
              <a:lnSpc>
                <a:spcPct val="90000"/>
              </a:lnSpc>
              <a:spcBef>
                <a:spcPts val="300"/>
              </a:spcBef>
              <a:spcAft>
                <a:spcPts val="0"/>
              </a:spcAft>
              <a:buClr>
                <a:schemeClr val="dk1"/>
              </a:buClr>
              <a:buSzPts val="1200"/>
              <a:buChar char="•"/>
              <a:defRPr sz="1200"/>
            </a:lvl7pPr>
            <a:lvl8pPr marL="3657600" lvl="7" indent="-304800" algn="l" rtl="0">
              <a:lnSpc>
                <a:spcPct val="90000"/>
              </a:lnSpc>
              <a:spcBef>
                <a:spcPts val="300"/>
              </a:spcBef>
              <a:spcAft>
                <a:spcPts val="0"/>
              </a:spcAft>
              <a:buClr>
                <a:schemeClr val="dk1"/>
              </a:buClr>
              <a:buSzPts val="1200"/>
              <a:buChar char="•"/>
              <a:defRPr sz="1200"/>
            </a:lvl8pPr>
            <a:lvl9pPr marL="4114800" lvl="8" indent="-304800" algn="l" rtl="0">
              <a:lnSpc>
                <a:spcPct val="90000"/>
              </a:lnSpc>
              <a:spcBef>
                <a:spcPts val="300"/>
              </a:spcBef>
              <a:spcAft>
                <a:spcPts val="0"/>
              </a:spcAft>
              <a:buClr>
                <a:schemeClr val="dk1"/>
              </a:buClr>
              <a:buSzPts val="1200"/>
              <a:buChar char="•"/>
              <a:defRPr sz="1200"/>
            </a:lvl9pPr>
          </a:lstStyle>
          <a:p>
            <a:endParaRPr/>
          </a:p>
        </p:txBody>
      </p:sp>
      <p:sp>
        <p:nvSpPr>
          <p:cNvPr id="85" name="Google Shape;85;p19"/>
          <p:cNvSpPr txBox="1">
            <a:spLocks noGrp="1"/>
          </p:cNvSpPr>
          <p:nvPr>
            <p:ph type="body" idx="3"/>
          </p:nvPr>
        </p:nvSpPr>
        <p:spPr>
          <a:xfrm>
            <a:off x="4629150" y="1165860"/>
            <a:ext cx="3457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0"/>
              </a:spcBef>
              <a:spcAft>
                <a:spcPts val="0"/>
              </a:spcAft>
              <a:buClr>
                <a:schemeClr val="dk1"/>
              </a:buClr>
              <a:buSzPts val="1700"/>
              <a:buNone/>
              <a:defRPr sz="1700" b="1"/>
            </a:lvl1pPr>
            <a:lvl2pPr marL="914400" lvl="1" indent="-228600" algn="l" rtl="0">
              <a:lnSpc>
                <a:spcPct val="90000"/>
              </a:lnSpc>
              <a:spcBef>
                <a:spcPts val="300"/>
              </a:spcBef>
              <a:spcAft>
                <a:spcPts val="0"/>
              </a:spcAft>
              <a:buClr>
                <a:schemeClr val="dk1"/>
              </a:buClr>
              <a:buSzPts val="1500"/>
              <a:buNone/>
              <a:defRPr sz="1500" b="1"/>
            </a:lvl2pPr>
            <a:lvl3pPr marL="1371600" lvl="2" indent="-228600" algn="l" rtl="0">
              <a:lnSpc>
                <a:spcPct val="90000"/>
              </a:lnSpc>
              <a:spcBef>
                <a:spcPts val="300"/>
              </a:spcBef>
              <a:spcAft>
                <a:spcPts val="0"/>
              </a:spcAft>
              <a:buClr>
                <a:schemeClr val="dk1"/>
              </a:buClr>
              <a:buSzPts val="1400"/>
              <a:buNone/>
              <a:defRPr sz="1400" b="1"/>
            </a:lvl3pPr>
            <a:lvl4pPr marL="1828800" lvl="3" indent="-228600" algn="l" rtl="0">
              <a:lnSpc>
                <a:spcPct val="90000"/>
              </a:lnSpc>
              <a:spcBef>
                <a:spcPts val="300"/>
              </a:spcBef>
              <a:spcAft>
                <a:spcPts val="0"/>
              </a:spcAft>
              <a:buClr>
                <a:schemeClr val="dk1"/>
              </a:buClr>
              <a:buSzPts val="1200"/>
              <a:buNone/>
              <a:defRPr sz="1200" b="1"/>
            </a:lvl4pPr>
            <a:lvl5pPr marL="2286000" lvl="4" indent="-228600" algn="l" rtl="0">
              <a:lnSpc>
                <a:spcPct val="90000"/>
              </a:lnSpc>
              <a:spcBef>
                <a:spcPts val="300"/>
              </a:spcBef>
              <a:spcAft>
                <a:spcPts val="0"/>
              </a:spcAft>
              <a:buClr>
                <a:schemeClr val="dk1"/>
              </a:buClr>
              <a:buSzPts val="1200"/>
              <a:buNone/>
              <a:defRPr sz="1200" b="1"/>
            </a:lvl5pPr>
            <a:lvl6pPr marL="2743200" lvl="5" indent="-228600" algn="l" rtl="0">
              <a:lnSpc>
                <a:spcPct val="90000"/>
              </a:lnSpc>
              <a:spcBef>
                <a:spcPts val="300"/>
              </a:spcBef>
              <a:spcAft>
                <a:spcPts val="0"/>
              </a:spcAft>
              <a:buClr>
                <a:schemeClr val="dk1"/>
              </a:buClr>
              <a:buSzPts val="1200"/>
              <a:buNone/>
              <a:defRPr sz="1200" b="1"/>
            </a:lvl6pPr>
            <a:lvl7pPr marL="3200400" lvl="6" indent="-228600" algn="l" rtl="0">
              <a:lnSpc>
                <a:spcPct val="90000"/>
              </a:lnSpc>
              <a:spcBef>
                <a:spcPts val="300"/>
              </a:spcBef>
              <a:spcAft>
                <a:spcPts val="0"/>
              </a:spcAft>
              <a:buClr>
                <a:schemeClr val="dk1"/>
              </a:buClr>
              <a:buSzPts val="1200"/>
              <a:buNone/>
              <a:defRPr sz="1200" b="1"/>
            </a:lvl7pPr>
            <a:lvl8pPr marL="3657600" lvl="7" indent="-228600" algn="l" rtl="0">
              <a:lnSpc>
                <a:spcPct val="90000"/>
              </a:lnSpc>
              <a:spcBef>
                <a:spcPts val="300"/>
              </a:spcBef>
              <a:spcAft>
                <a:spcPts val="0"/>
              </a:spcAft>
              <a:buClr>
                <a:schemeClr val="dk1"/>
              </a:buClr>
              <a:buSzPts val="1200"/>
              <a:buNone/>
              <a:defRPr sz="1200" b="1"/>
            </a:lvl8pPr>
            <a:lvl9pPr marL="4114800" lvl="8" indent="-228600" algn="l" rtl="0">
              <a:lnSpc>
                <a:spcPct val="90000"/>
              </a:lnSpc>
              <a:spcBef>
                <a:spcPts val="300"/>
              </a:spcBef>
              <a:spcAft>
                <a:spcPts val="0"/>
              </a:spcAft>
              <a:buClr>
                <a:schemeClr val="dk1"/>
              </a:buClr>
              <a:buSzPts val="1200"/>
              <a:buNone/>
              <a:defRPr sz="1200" b="1"/>
            </a:lvl9pPr>
          </a:lstStyle>
          <a:p>
            <a:endParaRPr/>
          </a:p>
        </p:txBody>
      </p:sp>
      <p:sp>
        <p:nvSpPr>
          <p:cNvPr id="86" name="Google Shape;86;p19"/>
          <p:cNvSpPr txBox="1">
            <a:spLocks noGrp="1"/>
          </p:cNvSpPr>
          <p:nvPr>
            <p:ph type="body" idx="4"/>
          </p:nvPr>
        </p:nvSpPr>
        <p:spPr>
          <a:xfrm>
            <a:off x="4629150" y="1825610"/>
            <a:ext cx="3457500" cy="2858400"/>
          </a:xfrm>
          <a:prstGeom prst="rect">
            <a:avLst/>
          </a:prstGeom>
          <a:noFill/>
          <a:ln>
            <a:noFill/>
          </a:ln>
        </p:spPr>
        <p:txBody>
          <a:bodyPr spcFirstLastPara="1" wrap="square" lIns="68575" tIns="34275" rIns="68575" bIns="34275" anchor="t" anchorCtr="0">
            <a:noAutofit/>
          </a:bodyPr>
          <a:lstStyle>
            <a:lvl1pPr marL="457200" lvl="0" indent="-336550" algn="l" rtl="0">
              <a:lnSpc>
                <a:spcPct val="90000"/>
              </a:lnSpc>
              <a:spcBef>
                <a:spcPts val="800"/>
              </a:spcBef>
              <a:spcAft>
                <a:spcPts val="0"/>
              </a:spcAft>
              <a:buClr>
                <a:schemeClr val="dk1"/>
              </a:buClr>
              <a:buSzPts val="1700"/>
              <a:buChar char="•"/>
              <a:defRPr sz="1700"/>
            </a:lvl1pPr>
            <a:lvl2pPr marL="914400" lvl="1" indent="-317500" algn="l" rtl="0">
              <a:lnSpc>
                <a:spcPct val="90000"/>
              </a:lnSpc>
              <a:spcBef>
                <a:spcPts val="300"/>
              </a:spcBef>
              <a:spcAft>
                <a:spcPts val="0"/>
              </a:spcAft>
              <a:buClr>
                <a:schemeClr val="dk1"/>
              </a:buClr>
              <a:buSzPts val="1400"/>
              <a:buChar char="•"/>
              <a:defRPr sz="1400"/>
            </a:lvl2pPr>
            <a:lvl3pPr marL="1371600" lvl="2" indent="-304800" algn="l" rtl="0">
              <a:lnSpc>
                <a:spcPct val="90000"/>
              </a:lnSpc>
              <a:spcBef>
                <a:spcPts val="300"/>
              </a:spcBef>
              <a:spcAft>
                <a:spcPts val="0"/>
              </a:spcAft>
              <a:buClr>
                <a:schemeClr val="dk1"/>
              </a:buClr>
              <a:buSzPts val="1200"/>
              <a:buChar char="•"/>
              <a:defRPr sz="1200"/>
            </a:lvl3pPr>
            <a:lvl4pPr marL="1828800" lvl="3" indent="-304800" algn="l" rtl="0">
              <a:lnSpc>
                <a:spcPct val="90000"/>
              </a:lnSpc>
              <a:spcBef>
                <a:spcPts val="300"/>
              </a:spcBef>
              <a:spcAft>
                <a:spcPts val="0"/>
              </a:spcAft>
              <a:buClr>
                <a:schemeClr val="dk1"/>
              </a:buClr>
              <a:buSzPts val="1200"/>
              <a:buChar char="•"/>
              <a:defRPr sz="1200"/>
            </a:lvl4pPr>
            <a:lvl5pPr marL="2286000" lvl="4" indent="-304800" algn="l" rtl="0">
              <a:lnSpc>
                <a:spcPct val="90000"/>
              </a:lnSpc>
              <a:spcBef>
                <a:spcPts val="300"/>
              </a:spcBef>
              <a:spcAft>
                <a:spcPts val="0"/>
              </a:spcAft>
              <a:buClr>
                <a:schemeClr val="dk1"/>
              </a:buClr>
              <a:buSzPts val="1200"/>
              <a:buChar char="•"/>
              <a:defRPr sz="1200"/>
            </a:lvl5pPr>
            <a:lvl6pPr marL="2743200" lvl="5" indent="-304800" algn="l" rtl="0">
              <a:lnSpc>
                <a:spcPct val="90000"/>
              </a:lnSpc>
              <a:spcBef>
                <a:spcPts val="300"/>
              </a:spcBef>
              <a:spcAft>
                <a:spcPts val="0"/>
              </a:spcAft>
              <a:buClr>
                <a:schemeClr val="dk1"/>
              </a:buClr>
              <a:buSzPts val="1200"/>
              <a:buChar char="•"/>
              <a:defRPr sz="1200"/>
            </a:lvl6pPr>
            <a:lvl7pPr marL="3200400" lvl="6" indent="-304800" algn="l" rtl="0">
              <a:lnSpc>
                <a:spcPct val="90000"/>
              </a:lnSpc>
              <a:spcBef>
                <a:spcPts val="300"/>
              </a:spcBef>
              <a:spcAft>
                <a:spcPts val="0"/>
              </a:spcAft>
              <a:buClr>
                <a:schemeClr val="dk1"/>
              </a:buClr>
              <a:buSzPts val="1200"/>
              <a:buChar char="•"/>
              <a:defRPr sz="1200"/>
            </a:lvl7pPr>
            <a:lvl8pPr marL="3657600" lvl="7" indent="-304800" algn="l" rtl="0">
              <a:lnSpc>
                <a:spcPct val="90000"/>
              </a:lnSpc>
              <a:spcBef>
                <a:spcPts val="300"/>
              </a:spcBef>
              <a:spcAft>
                <a:spcPts val="0"/>
              </a:spcAft>
              <a:buClr>
                <a:schemeClr val="dk1"/>
              </a:buClr>
              <a:buSzPts val="1200"/>
              <a:buChar char="•"/>
              <a:defRPr sz="1200"/>
            </a:lvl8pPr>
            <a:lvl9pPr marL="4114800" lvl="8" indent="-304800" algn="l" rtl="0">
              <a:lnSpc>
                <a:spcPct val="90000"/>
              </a:lnSpc>
              <a:spcBef>
                <a:spcPts val="300"/>
              </a:spcBef>
              <a:spcAft>
                <a:spcPts val="0"/>
              </a:spcAft>
              <a:buClr>
                <a:schemeClr val="dk1"/>
              </a:buClr>
              <a:buSzPts val="1200"/>
              <a:buChar char="•"/>
              <a:defRPr sz="1200"/>
            </a:lvl9pPr>
          </a:lstStyle>
          <a:p>
            <a:endParaRPr/>
          </a:p>
        </p:txBody>
      </p:sp>
      <p:pic>
        <p:nvPicPr>
          <p:cNvPr id="87" name="Google Shape;87;p19"/>
          <p:cNvPicPr preferRelativeResize="0"/>
          <p:nvPr/>
        </p:nvPicPr>
        <p:blipFill rotWithShape="1">
          <a:blip r:embed="rId2">
            <a:alphaModFix/>
          </a:blip>
          <a:srcRect/>
          <a:stretch/>
        </p:blipFill>
        <p:spPr>
          <a:xfrm>
            <a:off x="169780" y="3956060"/>
            <a:ext cx="624449" cy="91918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1057519" y="207065"/>
            <a:ext cx="7029000" cy="8877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90" name="Google Shape;90;p20"/>
          <p:cNvPicPr preferRelativeResize="0"/>
          <p:nvPr/>
        </p:nvPicPr>
        <p:blipFill rotWithShape="1">
          <a:blip r:embed="rId2">
            <a:alphaModFix/>
          </a:blip>
          <a:srcRect/>
          <a:stretch/>
        </p:blipFill>
        <p:spPr>
          <a:xfrm>
            <a:off x="169780" y="3956060"/>
            <a:ext cx="624449" cy="91918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1"/>
        <p:cNvGrpSpPr/>
        <p:nvPr/>
      </p:nvGrpSpPr>
      <p:grpSpPr>
        <a:xfrm>
          <a:off x="0" y="0"/>
          <a:ext cx="0" cy="0"/>
          <a:chOff x="0" y="0"/>
          <a:chExt cx="0" cy="0"/>
        </a:xfrm>
      </p:grpSpPr>
      <p:pic>
        <p:nvPicPr>
          <p:cNvPr id="92" name="Google Shape;92;p21"/>
          <p:cNvPicPr preferRelativeResize="0"/>
          <p:nvPr/>
        </p:nvPicPr>
        <p:blipFill rotWithShape="1">
          <a:blip r:embed="rId2">
            <a:alphaModFix/>
          </a:blip>
          <a:srcRect/>
          <a:stretch/>
        </p:blipFill>
        <p:spPr>
          <a:xfrm>
            <a:off x="169780" y="3956060"/>
            <a:ext cx="624449" cy="91918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5011826" y="689712"/>
            <a:ext cx="3116700" cy="18996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5" name="Google Shape;95;p22"/>
          <p:cNvSpPr txBox="1">
            <a:spLocks noGrp="1"/>
          </p:cNvSpPr>
          <p:nvPr>
            <p:ph type="body" idx="1"/>
          </p:nvPr>
        </p:nvSpPr>
        <p:spPr>
          <a:xfrm>
            <a:off x="1057274" y="686942"/>
            <a:ext cx="3912900" cy="3799500"/>
          </a:xfrm>
          <a:prstGeom prst="rect">
            <a:avLst/>
          </a:prstGeom>
          <a:noFill/>
          <a:ln>
            <a:noFill/>
          </a:ln>
        </p:spPr>
        <p:txBody>
          <a:bodyPr spcFirstLastPara="1" wrap="square" lIns="68575" tIns="34275" rIns="68575" bIns="34275" anchor="t" anchorCtr="0">
            <a:noAutofit/>
          </a:bodyPr>
          <a:lstStyle>
            <a:lvl1pPr marL="457200" lvl="0" indent="-336550" algn="l" rtl="0">
              <a:lnSpc>
                <a:spcPct val="90000"/>
              </a:lnSpc>
              <a:spcBef>
                <a:spcPts val="800"/>
              </a:spcBef>
              <a:spcAft>
                <a:spcPts val="0"/>
              </a:spcAft>
              <a:buClr>
                <a:schemeClr val="dk1"/>
              </a:buClr>
              <a:buSzPts val="1700"/>
              <a:buChar char="•"/>
              <a:defRPr sz="1700"/>
            </a:lvl1pPr>
            <a:lvl2pPr marL="914400" lvl="1" indent="-317500" algn="l" rtl="0">
              <a:lnSpc>
                <a:spcPct val="90000"/>
              </a:lnSpc>
              <a:spcBef>
                <a:spcPts val="300"/>
              </a:spcBef>
              <a:spcAft>
                <a:spcPts val="0"/>
              </a:spcAft>
              <a:buClr>
                <a:schemeClr val="dk1"/>
              </a:buClr>
              <a:buSzPts val="1400"/>
              <a:buChar char="•"/>
              <a:defRPr sz="1400"/>
            </a:lvl2pPr>
            <a:lvl3pPr marL="1371600" lvl="2" indent="-304800" algn="l" rtl="0">
              <a:lnSpc>
                <a:spcPct val="90000"/>
              </a:lnSpc>
              <a:spcBef>
                <a:spcPts val="300"/>
              </a:spcBef>
              <a:spcAft>
                <a:spcPts val="0"/>
              </a:spcAft>
              <a:buClr>
                <a:schemeClr val="dk1"/>
              </a:buClr>
              <a:buSzPts val="1200"/>
              <a:buChar char="•"/>
              <a:defRPr sz="1200"/>
            </a:lvl3pPr>
            <a:lvl4pPr marL="1828800" lvl="3" indent="-304800" algn="l" rtl="0">
              <a:lnSpc>
                <a:spcPct val="90000"/>
              </a:lnSpc>
              <a:spcBef>
                <a:spcPts val="300"/>
              </a:spcBef>
              <a:spcAft>
                <a:spcPts val="0"/>
              </a:spcAft>
              <a:buClr>
                <a:schemeClr val="dk1"/>
              </a:buClr>
              <a:buSzPts val="1200"/>
              <a:buChar char="•"/>
              <a:defRPr sz="1200"/>
            </a:lvl4pPr>
            <a:lvl5pPr marL="2286000" lvl="4" indent="-304800" algn="l" rtl="0">
              <a:lnSpc>
                <a:spcPct val="90000"/>
              </a:lnSpc>
              <a:spcBef>
                <a:spcPts val="300"/>
              </a:spcBef>
              <a:spcAft>
                <a:spcPts val="0"/>
              </a:spcAft>
              <a:buClr>
                <a:schemeClr val="dk1"/>
              </a:buClr>
              <a:buSzPts val="1200"/>
              <a:buChar char="•"/>
              <a:defRPr sz="1200"/>
            </a:lvl5pPr>
            <a:lvl6pPr marL="2743200" lvl="5" indent="-304800" algn="l" rtl="0">
              <a:lnSpc>
                <a:spcPct val="90000"/>
              </a:lnSpc>
              <a:spcBef>
                <a:spcPts val="300"/>
              </a:spcBef>
              <a:spcAft>
                <a:spcPts val="0"/>
              </a:spcAft>
              <a:buClr>
                <a:schemeClr val="dk1"/>
              </a:buClr>
              <a:buSzPts val="1200"/>
              <a:buChar char="•"/>
              <a:defRPr sz="1200"/>
            </a:lvl6pPr>
            <a:lvl7pPr marL="3200400" lvl="6" indent="-304800" algn="l" rtl="0">
              <a:lnSpc>
                <a:spcPct val="90000"/>
              </a:lnSpc>
              <a:spcBef>
                <a:spcPts val="300"/>
              </a:spcBef>
              <a:spcAft>
                <a:spcPts val="0"/>
              </a:spcAft>
              <a:buClr>
                <a:schemeClr val="dk1"/>
              </a:buClr>
              <a:buSzPts val="1200"/>
              <a:buChar char="•"/>
              <a:defRPr sz="1200"/>
            </a:lvl7pPr>
            <a:lvl8pPr marL="3657600" lvl="7" indent="-304800" algn="l" rtl="0">
              <a:lnSpc>
                <a:spcPct val="90000"/>
              </a:lnSpc>
              <a:spcBef>
                <a:spcPts val="300"/>
              </a:spcBef>
              <a:spcAft>
                <a:spcPts val="0"/>
              </a:spcAft>
              <a:buClr>
                <a:schemeClr val="dk1"/>
              </a:buClr>
              <a:buSzPts val="1200"/>
              <a:buChar char="•"/>
              <a:defRPr sz="1200"/>
            </a:lvl8pPr>
            <a:lvl9pPr marL="4114800" lvl="8" indent="-304800" algn="l" rtl="0">
              <a:lnSpc>
                <a:spcPct val="90000"/>
              </a:lnSpc>
              <a:spcBef>
                <a:spcPts val="300"/>
              </a:spcBef>
              <a:spcAft>
                <a:spcPts val="0"/>
              </a:spcAft>
              <a:buClr>
                <a:schemeClr val="dk1"/>
              </a:buClr>
              <a:buSzPts val="1200"/>
              <a:buChar char="•"/>
              <a:defRPr sz="1200"/>
            </a:lvl9pPr>
          </a:lstStyle>
          <a:p>
            <a:endParaRPr/>
          </a:p>
        </p:txBody>
      </p:sp>
      <p:sp>
        <p:nvSpPr>
          <p:cNvPr id="96" name="Google Shape;96;p22"/>
          <p:cNvSpPr txBox="1">
            <a:spLocks noGrp="1"/>
          </p:cNvSpPr>
          <p:nvPr>
            <p:ph type="body" idx="2"/>
          </p:nvPr>
        </p:nvSpPr>
        <p:spPr>
          <a:xfrm>
            <a:off x="5011826" y="2626614"/>
            <a:ext cx="3116700" cy="1859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700"/>
              </a:spcBef>
              <a:spcAft>
                <a:spcPts val="0"/>
              </a:spcAft>
              <a:buClr>
                <a:schemeClr val="dk1"/>
              </a:buClr>
              <a:buSzPts val="1400"/>
              <a:buNone/>
              <a:defRPr sz="1400"/>
            </a:lvl1pPr>
            <a:lvl2pPr marL="914400" lvl="1" indent="-228600" algn="l" rtl="0">
              <a:lnSpc>
                <a:spcPct val="90000"/>
              </a:lnSpc>
              <a:spcBef>
                <a:spcPts val="300"/>
              </a:spcBef>
              <a:spcAft>
                <a:spcPts val="0"/>
              </a:spcAft>
              <a:buClr>
                <a:schemeClr val="dk1"/>
              </a:buClr>
              <a:buSzPts val="1100"/>
              <a:buNone/>
              <a:defRPr sz="1100"/>
            </a:lvl2pPr>
            <a:lvl3pPr marL="1371600" lvl="2" indent="-228600" algn="l" rtl="0">
              <a:lnSpc>
                <a:spcPct val="90000"/>
              </a:lnSpc>
              <a:spcBef>
                <a:spcPts val="300"/>
              </a:spcBef>
              <a:spcAft>
                <a:spcPts val="0"/>
              </a:spcAft>
              <a:buClr>
                <a:schemeClr val="dk1"/>
              </a:buClr>
              <a:buSzPts val="900"/>
              <a:buNone/>
              <a:defRPr sz="900"/>
            </a:lvl3pPr>
            <a:lvl4pPr marL="1828800" lvl="3" indent="-228600" algn="l" rtl="0">
              <a:lnSpc>
                <a:spcPct val="90000"/>
              </a:lnSpc>
              <a:spcBef>
                <a:spcPts val="300"/>
              </a:spcBef>
              <a:spcAft>
                <a:spcPts val="0"/>
              </a:spcAft>
              <a:buClr>
                <a:schemeClr val="dk1"/>
              </a:buClr>
              <a:buSzPts val="800"/>
              <a:buNone/>
              <a:defRPr sz="800"/>
            </a:lvl4pPr>
            <a:lvl5pPr marL="2286000" lvl="4" indent="-228600" algn="l" rtl="0">
              <a:lnSpc>
                <a:spcPct val="90000"/>
              </a:lnSpc>
              <a:spcBef>
                <a:spcPts val="300"/>
              </a:spcBef>
              <a:spcAft>
                <a:spcPts val="0"/>
              </a:spcAft>
              <a:buClr>
                <a:schemeClr val="dk1"/>
              </a:buClr>
              <a:buSzPts val="800"/>
              <a:buNone/>
              <a:defRPr sz="800"/>
            </a:lvl5pPr>
            <a:lvl6pPr marL="2743200" lvl="5" indent="-228600" algn="l" rtl="0">
              <a:lnSpc>
                <a:spcPct val="90000"/>
              </a:lnSpc>
              <a:spcBef>
                <a:spcPts val="300"/>
              </a:spcBef>
              <a:spcAft>
                <a:spcPts val="0"/>
              </a:spcAft>
              <a:buClr>
                <a:schemeClr val="dk1"/>
              </a:buClr>
              <a:buSzPts val="800"/>
              <a:buNone/>
              <a:defRPr sz="800"/>
            </a:lvl6pPr>
            <a:lvl7pPr marL="3200400" lvl="6" indent="-228600" algn="l" rtl="0">
              <a:lnSpc>
                <a:spcPct val="90000"/>
              </a:lnSpc>
              <a:spcBef>
                <a:spcPts val="300"/>
              </a:spcBef>
              <a:spcAft>
                <a:spcPts val="0"/>
              </a:spcAft>
              <a:buClr>
                <a:schemeClr val="dk1"/>
              </a:buClr>
              <a:buSzPts val="800"/>
              <a:buNone/>
              <a:defRPr sz="800"/>
            </a:lvl7pPr>
            <a:lvl8pPr marL="3657600" lvl="7" indent="-228600" algn="l" rtl="0">
              <a:lnSpc>
                <a:spcPct val="90000"/>
              </a:lnSpc>
              <a:spcBef>
                <a:spcPts val="300"/>
              </a:spcBef>
              <a:spcAft>
                <a:spcPts val="0"/>
              </a:spcAft>
              <a:buClr>
                <a:schemeClr val="dk1"/>
              </a:buClr>
              <a:buSzPts val="800"/>
              <a:buNone/>
              <a:defRPr sz="800"/>
            </a:lvl8pPr>
            <a:lvl9pPr marL="4114800" lvl="8" indent="-228600" algn="l" rtl="0">
              <a:lnSpc>
                <a:spcPct val="90000"/>
              </a:lnSpc>
              <a:spcBef>
                <a:spcPts val="300"/>
              </a:spcBef>
              <a:spcAft>
                <a:spcPts val="0"/>
              </a:spcAft>
              <a:buClr>
                <a:schemeClr val="dk1"/>
              </a:buClr>
              <a:buSzPts val="800"/>
              <a:buNone/>
              <a:defRPr sz="800"/>
            </a:lvl9pPr>
          </a:lstStyle>
          <a:p>
            <a:endParaRPr/>
          </a:p>
        </p:txBody>
      </p:sp>
      <p:pic>
        <p:nvPicPr>
          <p:cNvPr id="97" name="Google Shape;97;p22"/>
          <p:cNvPicPr preferRelativeResize="0"/>
          <p:nvPr/>
        </p:nvPicPr>
        <p:blipFill rotWithShape="1">
          <a:blip r:embed="rId2">
            <a:alphaModFix/>
          </a:blip>
          <a:srcRect/>
          <a:stretch/>
        </p:blipFill>
        <p:spPr>
          <a:xfrm>
            <a:off x="169780" y="3956060"/>
            <a:ext cx="624449" cy="91918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5759967" y="689712"/>
            <a:ext cx="3116700" cy="18996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0" name="Google Shape;100;p23" descr="An empty placeholder to add an image. Click on the placeholder and select the image that you wish to add"/>
          <p:cNvSpPr>
            <a:spLocks noGrp="1"/>
          </p:cNvSpPr>
          <p:nvPr>
            <p:ph type="pic" idx="2"/>
          </p:nvPr>
        </p:nvSpPr>
        <p:spPr>
          <a:xfrm>
            <a:off x="748141" y="686942"/>
            <a:ext cx="4970100" cy="3799500"/>
          </a:xfrm>
          <a:prstGeom prst="rect">
            <a:avLst/>
          </a:prstGeom>
          <a:noFill/>
          <a:ln>
            <a:noFill/>
          </a:ln>
        </p:spPr>
        <p:txBody>
          <a:bodyPr spcFirstLastPara="1" wrap="square" lIns="68575" tIns="1028700" rIns="68575" bIns="34275" anchor="t" anchorCtr="0">
            <a:noAutofit/>
          </a:bodyPr>
          <a:lstStyle>
            <a:lvl1pPr marR="0" lvl="0" algn="ctr" rtl="0">
              <a:lnSpc>
                <a:spcPct val="90000"/>
              </a:lnSpc>
              <a:spcBef>
                <a:spcPts val="0"/>
              </a:spcBef>
              <a:spcAft>
                <a:spcPts val="0"/>
              </a:spcAft>
              <a:buClr>
                <a:schemeClr val="dk1"/>
              </a:buClr>
              <a:buSzPts val="1700"/>
              <a:buFont typeface="Arial"/>
              <a:buNone/>
              <a:defRPr sz="1700" b="0" i="0" u="none" strike="noStrike" cap="none">
                <a:solidFill>
                  <a:schemeClr val="dk1"/>
                </a:solidFill>
                <a:latin typeface="Calibri"/>
                <a:ea typeface="Calibri"/>
                <a:cs typeface="Calibri"/>
                <a:sym typeface="Calibri"/>
              </a:defRPr>
            </a:lvl1pPr>
            <a:lvl2pPr marR="0" lvl="1" algn="l" rtl="0">
              <a:lnSpc>
                <a:spcPct val="90000"/>
              </a:lnSpc>
              <a:spcBef>
                <a:spcPts val="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orbel"/>
                <a:ea typeface="Corbel"/>
                <a:cs typeface="Corbel"/>
                <a:sym typeface="Corbel"/>
              </a:defRPr>
            </a:lvl6pPr>
            <a:lvl7pPr marR="0" lvl="6"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orbel"/>
                <a:ea typeface="Corbel"/>
                <a:cs typeface="Corbel"/>
                <a:sym typeface="Corbel"/>
              </a:defRPr>
            </a:lvl7pPr>
            <a:lvl8pPr marR="0" lvl="7"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orbel"/>
                <a:ea typeface="Corbel"/>
                <a:cs typeface="Corbel"/>
                <a:sym typeface="Corbel"/>
              </a:defRPr>
            </a:lvl8pPr>
            <a:lvl9pPr marR="0" lvl="8" algn="l" rtl="0">
              <a:lnSpc>
                <a:spcPct val="90000"/>
              </a:lnSpc>
              <a:spcBef>
                <a:spcPts val="300"/>
              </a:spcBef>
              <a:spcAft>
                <a:spcPts val="0"/>
              </a:spcAft>
              <a:buClr>
                <a:schemeClr val="dk1"/>
              </a:buClr>
              <a:buSzPts val="1500"/>
              <a:buFont typeface="Arial"/>
              <a:buNone/>
              <a:defRPr sz="1500" b="0" i="0" u="none" strike="noStrike" cap="none">
                <a:solidFill>
                  <a:schemeClr val="dk1"/>
                </a:solidFill>
                <a:latin typeface="Corbel"/>
                <a:ea typeface="Corbel"/>
                <a:cs typeface="Corbel"/>
                <a:sym typeface="Corbel"/>
              </a:defRPr>
            </a:lvl9pPr>
          </a:lstStyle>
          <a:p>
            <a:endParaRPr/>
          </a:p>
        </p:txBody>
      </p:sp>
      <p:sp>
        <p:nvSpPr>
          <p:cNvPr id="101" name="Google Shape;101;p23"/>
          <p:cNvSpPr txBox="1">
            <a:spLocks noGrp="1"/>
          </p:cNvSpPr>
          <p:nvPr>
            <p:ph type="body" idx="1"/>
          </p:nvPr>
        </p:nvSpPr>
        <p:spPr>
          <a:xfrm>
            <a:off x="5759967" y="2626614"/>
            <a:ext cx="3116700" cy="1859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700"/>
              </a:spcBef>
              <a:spcAft>
                <a:spcPts val="0"/>
              </a:spcAft>
              <a:buClr>
                <a:schemeClr val="dk1"/>
              </a:buClr>
              <a:buSzPts val="1400"/>
              <a:buNone/>
              <a:defRPr sz="1400"/>
            </a:lvl1pPr>
            <a:lvl2pPr marL="914400" lvl="1" indent="-228600" algn="l" rtl="0">
              <a:lnSpc>
                <a:spcPct val="90000"/>
              </a:lnSpc>
              <a:spcBef>
                <a:spcPts val="300"/>
              </a:spcBef>
              <a:spcAft>
                <a:spcPts val="0"/>
              </a:spcAft>
              <a:buClr>
                <a:schemeClr val="dk1"/>
              </a:buClr>
              <a:buSzPts val="1100"/>
              <a:buNone/>
              <a:defRPr sz="1100"/>
            </a:lvl2pPr>
            <a:lvl3pPr marL="1371600" lvl="2" indent="-228600" algn="l" rtl="0">
              <a:lnSpc>
                <a:spcPct val="90000"/>
              </a:lnSpc>
              <a:spcBef>
                <a:spcPts val="300"/>
              </a:spcBef>
              <a:spcAft>
                <a:spcPts val="0"/>
              </a:spcAft>
              <a:buClr>
                <a:schemeClr val="dk1"/>
              </a:buClr>
              <a:buSzPts val="900"/>
              <a:buNone/>
              <a:defRPr sz="900"/>
            </a:lvl3pPr>
            <a:lvl4pPr marL="1828800" lvl="3" indent="-228600" algn="l" rtl="0">
              <a:lnSpc>
                <a:spcPct val="90000"/>
              </a:lnSpc>
              <a:spcBef>
                <a:spcPts val="300"/>
              </a:spcBef>
              <a:spcAft>
                <a:spcPts val="0"/>
              </a:spcAft>
              <a:buClr>
                <a:schemeClr val="dk1"/>
              </a:buClr>
              <a:buSzPts val="800"/>
              <a:buNone/>
              <a:defRPr sz="800"/>
            </a:lvl4pPr>
            <a:lvl5pPr marL="2286000" lvl="4" indent="-228600" algn="l" rtl="0">
              <a:lnSpc>
                <a:spcPct val="90000"/>
              </a:lnSpc>
              <a:spcBef>
                <a:spcPts val="300"/>
              </a:spcBef>
              <a:spcAft>
                <a:spcPts val="0"/>
              </a:spcAft>
              <a:buClr>
                <a:schemeClr val="dk1"/>
              </a:buClr>
              <a:buSzPts val="800"/>
              <a:buNone/>
              <a:defRPr sz="800"/>
            </a:lvl5pPr>
            <a:lvl6pPr marL="2743200" lvl="5" indent="-228600" algn="l" rtl="0">
              <a:lnSpc>
                <a:spcPct val="90000"/>
              </a:lnSpc>
              <a:spcBef>
                <a:spcPts val="300"/>
              </a:spcBef>
              <a:spcAft>
                <a:spcPts val="0"/>
              </a:spcAft>
              <a:buClr>
                <a:schemeClr val="dk1"/>
              </a:buClr>
              <a:buSzPts val="800"/>
              <a:buNone/>
              <a:defRPr sz="800"/>
            </a:lvl6pPr>
            <a:lvl7pPr marL="3200400" lvl="6" indent="-228600" algn="l" rtl="0">
              <a:lnSpc>
                <a:spcPct val="90000"/>
              </a:lnSpc>
              <a:spcBef>
                <a:spcPts val="300"/>
              </a:spcBef>
              <a:spcAft>
                <a:spcPts val="0"/>
              </a:spcAft>
              <a:buClr>
                <a:schemeClr val="dk1"/>
              </a:buClr>
              <a:buSzPts val="800"/>
              <a:buNone/>
              <a:defRPr sz="800"/>
            </a:lvl7pPr>
            <a:lvl8pPr marL="3657600" lvl="7" indent="-228600" algn="l" rtl="0">
              <a:lnSpc>
                <a:spcPct val="90000"/>
              </a:lnSpc>
              <a:spcBef>
                <a:spcPts val="300"/>
              </a:spcBef>
              <a:spcAft>
                <a:spcPts val="0"/>
              </a:spcAft>
              <a:buClr>
                <a:schemeClr val="dk1"/>
              </a:buClr>
              <a:buSzPts val="800"/>
              <a:buNone/>
              <a:defRPr sz="800"/>
            </a:lvl8pPr>
            <a:lvl9pPr marL="4114800" lvl="8" indent="-228600" algn="l" rtl="0">
              <a:lnSpc>
                <a:spcPct val="90000"/>
              </a:lnSpc>
              <a:spcBef>
                <a:spcPts val="300"/>
              </a:spcBef>
              <a:spcAft>
                <a:spcPts val="0"/>
              </a:spcAft>
              <a:buClr>
                <a:schemeClr val="dk1"/>
              </a:buClr>
              <a:buSzPts val="800"/>
              <a:buNone/>
              <a:defRPr sz="800"/>
            </a:lvl9pPr>
          </a:lstStyle>
          <a:p>
            <a:endParaRPr/>
          </a:p>
        </p:txBody>
      </p:sp>
      <p:pic>
        <p:nvPicPr>
          <p:cNvPr id="102" name="Google Shape;102;p23"/>
          <p:cNvPicPr preferRelativeResize="0"/>
          <p:nvPr/>
        </p:nvPicPr>
        <p:blipFill rotWithShape="1">
          <a:blip r:embed="rId2">
            <a:alphaModFix/>
          </a:blip>
          <a:srcRect/>
          <a:stretch/>
        </p:blipFill>
        <p:spPr>
          <a:xfrm>
            <a:off x="169780" y="3956060"/>
            <a:ext cx="624449" cy="91918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1057519" y="207065"/>
            <a:ext cx="7029000" cy="8877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5" name="Google Shape;105;p24"/>
          <p:cNvSpPr txBox="1">
            <a:spLocks noGrp="1"/>
          </p:cNvSpPr>
          <p:nvPr>
            <p:ph type="body" idx="1"/>
          </p:nvPr>
        </p:nvSpPr>
        <p:spPr>
          <a:xfrm rot="5400000">
            <a:off x="2839331" y="-607349"/>
            <a:ext cx="3465300" cy="70290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pic>
        <p:nvPicPr>
          <p:cNvPr id="106" name="Google Shape;106;p24"/>
          <p:cNvPicPr preferRelativeResize="0"/>
          <p:nvPr/>
        </p:nvPicPr>
        <p:blipFill rotWithShape="1">
          <a:blip r:embed="rId2">
            <a:alphaModFix/>
          </a:blip>
          <a:srcRect/>
          <a:stretch/>
        </p:blipFill>
        <p:spPr>
          <a:xfrm>
            <a:off x="169780" y="3956060"/>
            <a:ext cx="624449" cy="91918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1057519" y="207065"/>
            <a:ext cx="7029000" cy="8877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dk1"/>
              </a:buClr>
              <a:buSzPts val="2600"/>
              <a:buFont typeface="Calibri"/>
              <a:buNone/>
              <a:defRPr sz="26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5" name="Google Shape;55;p14"/>
          <p:cNvSpPr txBox="1">
            <a:spLocks noGrp="1"/>
          </p:cNvSpPr>
          <p:nvPr>
            <p:ph type="body" idx="1"/>
          </p:nvPr>
        </p:nvSpPr>
        <p:spPr>
          <a:xfrm>
            <a:off x="1057520" y="1174501"/>
            <a:ext cx="7029000" cy="3465300"/>
          </a:xfrm>
          <a:prstGeom prst="rect">
            <a:avLst/>
          </a:prstGeom>
          <a:noFill/>
          <a:ln>
            <a:noFill/>
          </a:ln>
        </p:spPr>
        <p:txBody>
          <a:bodyPr spcFirstLastPara="1" wrap="square" lIns="68575" tIns="34275" rIns="68575" bIns="34275" anchor="t" anchorCtr="0">
            <a:noAutofit/>
          </a:bodyPr>
          <a:lstStyle>
            <a:lvl1pPr marL="457200" marR="0" lvl="0" indent="-336550" algn="l" rtl="0">
              <a:lnSpc>
                <a:spcPct val="90000"/>
              </a:lnSpc>
              <a:spcBef>
                <a:spcPts val="80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orbel"/>
                <a:ea typeface="Corbel"/>
                <a:cs typeface="Corbel"/>
                <a:sym typeface="Corbel"/>
              </a:defRPr>
            </a:lvl9pPr>
          </a:lstStyle>
          <a:p>
            <a:endParaRPr/>
          </a:p>
        </p:txBody>
      </p:sp>
      <p:pic>
        <p:nvPicPr>
          <p:cNvPr id="56" name="Google Shape;56;p14"/>
          <p:cNvPicPr preferRelativeResize="0"/>
          <p:nvPr/>
        </p:nvPicPr>
        <p:blipFill rotWithShape="1">
          <a:blip r:embed="rId12">
            <a:alphaModFix/>
          </a:blip>
          <a:srcRect/>
          <a:stretch/>
        </p:blipFill>
        <p:spPr>
          <a:xfrm>
            <a:off x="169780" y="3956060"/>
            <a:ext cx="624449" cy="919189"/>
          </a:xfrm>
          <a:prstGeom prst="rect">
            <a:avLst/>
          </a:prstGeom>
          <a:noFill/>
          <a:ln>
            <a:noFill/>
          </a:ln>
        </p:spPr>
      </p:pic>
      <p:sp>
        <p:nvSpPr>
          <p:cNvPr id="57" name="Google Shape;57;p14"/>
          <p:cNvSpPr/>
          <p:nvPr/>
        </p:nvSpPr>
        <p:spPr>
          <a:xfrm>
            <a:off x="96982" y="124691"/>
            <a:ext cx="8957100" cy="4894200"/>
          </a:xfrm>
          <a:prstGeom prst="rect">
            <a:avLst/>
          </a:prstGeom>
          <a:noFill/>
          <a:ln w="5715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history.com/this-day-in-history/former-liberian-president-charles-taylor-found-guilty-of-war-crime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www.sahistory.org.za/place/sierra-leone" TargetMode="External"/><Relationship Id="rId5" Type="http://schemas.openxmlformats.org/officeDocument/2006/relationships/hyperlink" Target="https://en.wikipedia.org/wiki/Sierra_Leone" TargetMode="External"/><Relationship Id="rId4" Type="http://schemas.openxmlformats.org/officeDocument/2006/relationships/hyperlink" Target="https://www.britannica.com/place/Sierra-Leon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www.researchgate.net/figure/Map-of-Africa-highlighting-countries_fig1_332380173"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worldatlas.com/maps/sierra-leone"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a:spLocks noGrp="1"/>
          </p:cNvSpPr>
          <p:nvPr>
            <p:ph type="ctrTitle"/>
          </p:nvPr>
        </p:nvSpPr>
        <p:spPr>
          <a:xfrm>
            <a:off x="1597430" y="2253205"/>
            <a:ext cx="3385800" cy="1790700"/>
          </a:xfrm>
          <a:prstGeom prst="rect">
            <a:avLst/>
          </a:prstGeom>
          <a:ln w="9525" cap="flat" cmpd="sng">
            <a:solidFill>
              <a:schemeClr val="accent2"/>
            </a:solidFill>
            <a:prstDash val="solid"/>
            <a:round/>
            <a:headEnd type="none" w="sm" len="sm"/>
            <a:tailEnd type="none" w="sm" len="sm"/>
          </a:ln>
        </p:spPr>
        <p:txBody>
          <a:bodyPr spcFirstLastPara="1" wrap="square" lIns="68575" tIns="34275" rIns="68575" bIns="34275" anchor="b" anchorCtr="0">
            <a:noAutofit/>
          </a:bodyPr>
          <a:lstStyle/>
          <a:p>
            <a:pPr marL="0" lvl="0" indent="0" algn="l" rtl="0">
              <a:spcBef>
                <a:spcPts val="0"/>
              </a:spcBef>
              <a:spcAft>
                <a:spcPts val="0"/>
              </a:spcAft>
              <a:buNone/>
            </a:pPr>
            <a:r>
              <a:rPr lang="en" b="1" dirty="0">
                <a:solidFill>
                  <a:srgbClr val="000000"/>
                </a:solidFill>
              </a:rPr>
              <a:t>The History of Sierra Leone</a:t>
            </a:r>
            <a:endParaRPr b="1" dirty="0">
              <a:solidFill>
                <a:srgbClr val="000000"/>
              </a:solidFill>
            </a:endParaRPr>
          </a:p>
          <a:p>
            <a:pPr marL="0" lvl="0" indent="0" algn="l" rtl="0">
              <a:spcBef>
                <a:spcPts val="0"/>
              </a:spcBef>
              <a:spcAft>
                <a:spcPts val="0"/>
              </a:spcAft>
              <a:buNone/>
            </a:pPr>
            <a:endParaRPr b="1"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0"/>
        <p:cNvGrpSpPr/>
        <p:nvPr/>
      </p:nvGrpSpPr>
      <p:grpSpPr>
        <a:xfrm>
          <a:off x="0" y="0"/>
          <a:ext cx="0" cy="0"/>
          <a:chOff x="0" y="0"/>
          <a:chExt cx="0" cy="0"/>
        </a:xfrm>
      </p:grpSpPr>
      <p:sp>
        <p:nvSpPr>
          <p:cNvPr id="201" name="Google Shape;201;p33"/>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202" name="Google Shape;202;p33"/>
          <p:cNvSpPr txBox="1"/>
          <p:nvPr/>
        </p:nvSpPr>
        <p:spPr>
          <a:xfrm>
            <a:off x="630450" y="558450"/>
            <a:ext cx="7756800" cy="4026600"/>
          </a:xfrm>
          <a:prstGeom prst="rect">
            <a:avLst/>
          </a:prstGeom>
          <a:gradFill flip="none" rotWithShape="1">
            <a:gsLst>
              <a:gs pos="0">
                <a:srgbClr val="D8A072">
                  <a:tint val="66000"/>
                  <a:satMod val="160000"/>
                </a:srgbClr>
              </a:gs>
              <a:gs pos="50000">
                <a:srgbClr val="D8A072">
                  <a:tint val="44500"/>
                  <a:satMod val="160000"/>
                </a:srgbClr>
              </a:gs>
              <a:gs pos="100000">
                <a:srgbClr val="D8A072">
                  <a:tint val="23500"/>
                  <a:satMod val="160000"/>
                </a:srgbClr>
              </a:gs>
            </a:gsLst>
            <a:lin ang="2700000" scaled="1"/>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endParaRPr>
          </a:p>
        </p:txBody>
      </p:sp>
      <p:pic>
        <p:nvPicPr>
          <p:cNvPr id="203" name="Google Shape;203;p33"/>
          <p:cNvPicPr preferRelativeResize="0"/>
          <p:nvPr/>
        </p:nvPicPr>
        <p:blipFill>
          <a:blip r:embed="rId3">
            <a:alphaModFix/>
          </a:blip>
          <a:stretch>
            <a:fillRect/>
          </a:stretch>
        </p:blipFill>
        <p:spPr>
          <a:xfrm>
            <a:off x="145150" y="4715550"/>
            <a:ext cx="304750" cy="304750"/>
          </a:xfrm>
          <a:prstGeom prst="rect">
            <a:avLst/>
          </a:prstGeom>
          <a:noFill/>
          <a:ln>
            <a:noFill/>
          </a:ln>
        </p:spPr>
      </p:pic>
      <p:sp>
        <p:nvSpPr>
          <p:cNvPr id="204" name="Google Shape;204;p33"/>
          <p:cNvSpPr txBox="1"/>
          <p:nvPr/>
        </p:nvSpPr>
        <p:spPr>
          <a:xfrm>
            <a:off x="906547" y="2864552"/>
            <a:ext cx="7250317" cy="750934"/>
          </a:xfrm>
          <a:prstGeom prst="rect">
            <a:avLst/>
          </a:prstGeom>
          <a:gradFill flip="none" rotWithShape="1">
            <a:gsLst>
              <a:gs pos="0">
                <a:srgbClr val="D8A072">
                  <a:tint val="66000"/>
                  <a:satMod val="160000"/>
                </a:srgbClr>
              </a:gs>
              <a:gs pos="50000">
                <a:srgbClr val="D8A072">
                  <a:tint val="44500"/>
                  <a:satMod val="160000"/>
                </a:srgbClr>
              </a:gs>
              <a:gs pos="100000">
                <a:srgbClr val="D8A072">
                  <a:tint val="23500"/>
                  <a:satMod val="160000"/>
                </a:srgbClr>
              </a:gs>
            </a:gsLst>
            <a:lin ang="2700000" scaled="1"/>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July 2002: Although Britain withdraws its military support, it continues to train the Sierra Leone army.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5" name="Google Shape;205;p33"/>
          <p:cNvSpPr txBox="1"/>
          <p:nvPr/>
        </p:nvSpPr>
        <p:spPr>
          <a:xfrm>
            <a:off x="3049695" y="775525"/>
            <a:ext cx="3060164" cy="487465"/>
          </a:xfrm>
          <a:prstGeom prst="rect">
            <a:avLst/>
          </a:prstGeom>
          <a:gradFill flip="none" rotWithShape="1">
            <a:gsLst>
              <a:gs pos="0">
                <a:srgbClr val="D8A072">
                  <a:tint val="66000"/>
                  <a:satMod val="160000"/>
                </a:srgbClr>
              </a:gs>
              <a:gs pos="50000">
                <a:srgbClr val="D8A072">
                  <a:tint val="44500"/>
                  <a:satMod val="160000"/>
                </a:srgbClr>
              </a:gs>
              <a:gs pos="100000">
                <a:srgbClr val="D8A072">
                  <a:tint val="23500"/>
                  <a:satMod val="160000"/>
                </a:srgbClr>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STABILITY IS RESTORED</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9" name="Google Shape;209;p33"/>
          <p:cNvSpPr txBox="1"/>
          <p:nvPr/>
        </p:nvSpPr>
        <p:spPr>
          <a:xfrm>
            <a:off x="906547" y="1631044"/>
            <a:ext cx="7323054" cy="750934"/>
          </a:xfrm>
          <a:prstGeom prst="rect">
            <a:avLst/>
          </a:prstGeom>
          <a:gradFill flip="none" rotWithShape="1">
            <a:gsLst>
              <a:gs pos="0">
                <a:srgbClr val="D8A072">
                  <a:tint val="66000"/>
                  <a:satMod val="160000"/>
                </a:srgbClr>
              </a:gs>
              <a:gs pos="50000">
                <a:srgbClr val="D8A072">
                  <a:tint val="44500"/>
                  <a:satMod val="160000"/>
                </a:srgbClr>
              </a:gs>
              <a:gs pos="100000">
                <a:srgbClr val="D8A072">
                  <a:tint val="23500"/>
                  <a:satMod val="160000"/>
                </a:srgbClr>
              </a:gs>
            </a:gsLst>
            <a:lin ang="2700000" scaled="1"/>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January 2002: President Kabbah declares the civil war officially over and is re-elected for another term.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0"/>
        <p:cNvGrpSpPr/>
        <p:nvPr/>
      </p:nvGrpSpPr>
      <p:grpSpPr>
        <a:xfrm>
          <a:off x="0" y="0"/>
          <a:ext cx="0" cy="0"/>
          <a:chOff x="0" y="0"/>
          <a:chExt cx="0" cy="0"/>
        </a:xfrm>
      </p:grpSpPr>
      <p:sp>
        <p:nvSpPr>
          <p:cNvPr id="201" name="Google Shape;201;p33"/>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202" name="Google Shape;202;p33"/>
          <p:cNvSpPr txBox="1"/>
          <p:nvPr/>
        </p:nvSpPr>
        <p:spPr>
          <a:xfrm>
            <a:off x="630450" y="558450"/>
            <a:ext cx="7756800" cy="4026600"/>
          </a:xfrm>
          <a:prstGeom prst="rect">
            <a:avLst/>
          </a:prstGeom>
          <a:gradFill flip="none" rotWithShape="1">
            <a:gsLst>
              <a:gs pos="0">
                <a:srgbClr val="F8D3F9">
                  <a:shade val="30000"/>
                  <a:satMod val="115000"/>
                </a:srgbClr>
              </a:gs>
              <a:gs pos="50000">
                <a:srgbClr val="F8D3F9">
                  <a:shade val="67500"/>
                  <a:satMod val="115000"/>
                </a:srgbClr>
              </a:gs>
              <a:gs pos="100000">
                <a:srgbClr val="F8D3F9">
                  <a:shade val="100000"/>
                  <a:satMod val="115000"/>
                </a:srgbClr>
              </a:gs>
            </a:gsLst>
            <a:lin ang="5400000" scaled="1"/>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endParaRPr>
          </a:p>
        </p:txBody>
      </p:sp>
      <p:pic>
        <p:nvPicPr>
          <p:cNvPr id="203" name="Google Shape;203;p33"/>
          <p:cNvPicPr preferRelativeResize="0"/>
          <p:nvPr/>
        </p:nvPicPr>
        <p:blipFill>
          <a:blip r:embed="rId3">
            <a:alphaModFix/>
          </a:blip>
          <a:stretch>
            <a:fillRect/>
          </a:stretch>
        </p:blipFill>
        <p:spPr>
          <a:xfrm>
            <a:off x="145150" y="4715550"/>
            <a:ext cx="304750" cy="304750"/>
          </a:xfrm>
          <a:prstGeom prst="rect">
            <a:avLst/>
          </a:prstGeom>
          <a:noFill/>
          <a:ln>
            <a:noFill/>
          </a:ln>
        </p:spPr>
      </p:pic>
      <p:sp>
        <p:nvSpPr>
          <p:cNvPr id="204" name="Google Shape;204;p33"/>
          <p:cNvSpPr txBox="1"/>
          <p:nvPr/>
        </p:nvSpPr>
        <p:spPr>
          <a:xfrm>
            <a:off x="997459" y="3155503"/>
            <a:ext cx="7159500" cy="750934"/>
          </a:xfrm>
          <a:prstGeom prst="rect">
            <a:avLst/>
          </a:prstGeom>
          <a:gradFill flip="none" rotWithShape="1">
            <a:gsLst>
              <a:gs pos="0">
                <a:srgbClr val="F8D3F9">
                  <a:shade val="30000"/>
                  <a:satMod val="115000"/>
                </a:srgbClr>
              </a:gs>
              <a:gs pos="50000">
                <a:srgbClr val="F8D3F9">
                  <a:shade val="67500"/>
                  <a:satMod val="115000"/>
                </a:srgbClr>
              </a:gs>
              <a:gs pos="100000">
                <a:srgbClr val="F8D3F9">
                  <a:shade val="100000"/>
                  <a:satMod val="115000"/>
                </a:srgbClr>
              </a:gs>
            </a:gsLst>
            <a:lin ang="2700000" scaled="1"/>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April 26, 2012: </a:t>
            </a:r>
            <a:r>
              <a:rPr lang="en-US" sz="2000">
                <a:effectLst/>
                <a:latin typeface="Calibri" panose="020F0502020204030204" pitchFamily="34" charset="0"/>
                <a:ea typeface="Calibri" panose="020F0502020204030204" pitchFamily="34" charset="0"/>
                <a:cs typeface="Times New Roman" panose="02020603050405020304" pitchFamily="18" charset="0"/>
              </a:rPr>
              <a:t>Charles Taylor </a:t>
            </a:r>
            <a:r>
              <a:rPr lang="en-US" sz="2000" dirty="0">
                <a:effectLst/>
                <a:latin typeface="Calibri" panose="020F0502020204030204" pitchFamily="34" charset="0"/>
                <a:ea typeface="Calibri" panose="020F0502020204030204" pitchFamily="34" charset="0"/>
                <a:cs typeface="Times New Roman" panose="02020603050405020304" pitchFamily="18" charset="0"/>
              </a:rPr>
              <a:t>is found guilty of abetting horrific war crimes in Sierra Leone.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5" name="Google Shape;205;p33"/>
          <p:cNvSpPr txBox="1"/>
          <p:nvPr/>
        </p:nvSpPr>
        <p:spPr>
          <a:xfrm>
            <a:off x="2447016" y="775525"/>
            <a:ext cx="4252200" cy="487465"/>
          </a:xfrm>
          <a:prstGeom prst="rect">
            <a:avLst/>
          </a:prstGeom>
          <a:gradFill flip="none" rotWithShape="1">
            <a:gsLst>
              <a:gs pos="0">
                <a:srgbClr val="F8D3F9">
                  <a:shade val="30000"/>
                  <a:satMod val="115000"/>
                </a:srgbClr>
              </a:gs>
              <a:gs pos="50000">
                <a:srgbClr val="F8D3F9">
                  <a:shade val="67500"/>
                  <a:satMod val="115000"/>
                </a:srgbClr>
              </a:gs>
              <a:gs pos="100000">
                <a:srgbClr val="F8D3F9">
                  <a:shade val="100000"/>
                  <a:satMod val="115000"/>
                </a:srgbClr>
              </a:gs>
            </a:gsLst>
            <a:lin ang="2700000" scaled="1"/>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CHARLES TAYLOR IS REMANDED</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9" name="Google Shape;209;p33"/>
          <p:cNvSpPr txBox="1"/>
          <p:nvPr/>
        </p:nvSpPr>
        <p:spPr>
          <a:xfrm>
            <a:off x="1007850" y="1911601"/>
            <a:ext cx="7159500" cy="750934"/>
          </a:xfrm>
          <a:prstGeom prst="rect">
            <a:avLst/>
          </a:prstGeom>
          <a:gradFill flip="none" rotWithShape="1">
            <a:gsLst>
              <a:gs pos="0">
                <a:srgbClr val="F8D3F9">
                  <a:shade val="30000"/>
                  <a:satMod val="115000"/>
                </a:srgbClr>
              </a:gs>
              <a:gs pos="50000">
                <a:srgbClr val="F8D3F9">
                  <a:shade val="67500"/>
                  <a:satMod val="115000"/>
                </a:srgbClr>
              </a:gs>
              <a:gs pos="100000">
                <a:srgbClr val="F8D3F9">
                  <a:shade val="100000"/>
                  <a:satMod val="115000"/>
                </a:srgbClr>
              </a:gs>
            </a:gsLst>
            <a:lin ang="2700000" scaled="1"/>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2006: Liberia is granted permission to take Charles Taylor into custody.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277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2" name="Google Shape;152;p29"/>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153" name="Google Shape;153;p29"/>
          <p:cNvSpPr txBox="1"/>
          <p:nvPr/>
        </p:nvSpPr>
        <p:spPr>
          <a:xfrm>
            <a:off x="744075" y="609075"/>
            <a:ext cx="7701000" cy="3943500"/>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5400000" scaled="1"/>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endParaRPr>
          </a:p>
        </p:txBody>
      </p:sp>
      <p:pic>
        <p:nvPicPr>
          <p:cNvPr id="154" name="Google Shape;154;p29"/>
          <p:cNvPicPr preferRelativeResize="0"/>
          <p:nvPr/>
        </p:nvPicPr>
        <p:blipFill>
          <a:blip r:embed="rId3">
            <a:alphaModFix/>
          </a:blip>
          <a:stretch>
            <a:fillRect/>
          </a:stretch>
        </p:blipFill>
        <p:spPr>
          <a:xfrm>
            <a:off x="145150" y="4715550"/>
            <a:ext cx="304750" cy="304750"/>
          </a:xfrm>
          <a:prstGeom prst="rect">
            <a:avLst/>
          </a:prstGeom>
          <a:noFill/>
          <a:ln>
            <a:noFill/>
          </a:ln>
        </p:spPr>
      </p:pic>
      <p:sp>
        <p:nvSpPr>
          <p:cNvPr id="158" name="Google Shape;158;p29"/>
          <p:cNvSpPr txBox="1"/>
          <p:nvPr/>
        </p:nvSpPr>
        <p:spPr>
          <a:xfrm>
            <a:off x="3303536" y="2697788"/>
            <a:ext cx="5096389" cy="1692090"/>
          </a:xfrm>
          <a:prstGeom prst="rect">
            <a:avLst/>
          </a:prstGeom>
          <a:solidFill>
            <a:schemeClr val="accent6">
              <a:lumMod val="60000"/>
              <a:lumOff val="40000"/>
            </a:schemeClr>
          </a:soli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spcAft>
                <a:spcPts val="800"/>
              </a:spcAft>
            </a:pPr>
            <a:r>
              <a:rPr lang="en-US" sz="1100" u="sng" dirty="0">
                <a:solidFill>
                  <a:schemeClr val="tx1"/>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ADAPTED FROM: </a:t>
            </a:r>
            <a:endParaRPr lang="en-US" sz="11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endParaRPr>
          </a:p>
          <a:p>
            <a:pPr marL="0" marR="0">
              <a:lnSpc>
                <a:spcPct val="107000"/>
              </a:lnSpc>
              <a:spcBef>
                <a:spcPts val="0"/>
              </a:spcBef>
              <a:spcAft>
                <a:spcPts val="800"/>
              </a:spcAft>
            </a:pPr>
            <a:r>
              <a:rPr lang="en-US" sz="1100" u="sng" dirty="0">
                <a:solidFill>
                  <a:srgbClr val="0097A7"/>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https://www.britannica.com/place/Sierra-Leone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https://en.wikipedia.org/wiki/Sierra_Leone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https://www.sahistory.org.za/place/sierra-leone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https://www.history.com/this-day-in-history/former-liberian-president-charles-taylor-found-guilty-of-war-crimes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256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5"/>
        <p:cNvGrpSpPr/>
        <p:nvPr/>
      </p:nvGrpSpPr>
      <p:grpSpPr>
        <a:xfrm>
          <a:off x="0" y="0"/>
          <a:ext cx="0" cy="0"/>
          <a:chOff x="0" y="0"/>
          <a:chExt cx="0" cy="0"/>
        </a:xfrm>
      </p:grpSpPr>
      <p:sp>
        <p:nvSpPr>
          <p:cNvPr id="116" name="Google Shape;116;p26"/>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117" name="Google Shape;117;p26"/>
          <p:cNvSpPr txBox="1"/>
          <p:nvPr/>
        </p:nvSpPr>
        <p:spPr>
          <a:xfrm>
            <a:off x="755825" y="522425"/>
            <a:ext cx="7772700" cy="4086900"/>
          </a:xfrm>
          <a:prstGeom prst="rect">
            <a:avLst/>
          </a:prstGeom>
          <a:gradFill>
            <a:gsLst>
              <a:gs pos="0">
                <a:srgbClr val="00D2E9"/>
              </a:gs>
              <a:gs pos="100000">
                <a:srgbClr val="045962"/>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pic>
        <p:nvPicPr>
          <p:cNvPr id="118" name="Google Shape;118;p26"/>
          <p:cNvPicPr preferRelativeResize="0"/>
          <p:nvPr/>
        </p:nvPicPr>
        <p:blipFill>
          <a:blip r:embed="rId3">
            <a:alphaModFix/>
          </a:blip>
          <a:stretch>
            <a:fillRect/>
          </a:stretch>
        </p:blipFill>
        <p:spPr>
          <a:xfrm>
            <a:off x="145150" y="4715550"/>
            <a:ext cx="304750" cy="304750"/>
          </a:xfrm>
          <a:prstGeom prst="rect">
            <a:avLst/>
          </a:prstGeom>
          <a:noFill/>
          <a:ln>
            <a:noFill/>
          </a:ln>
        </p:spPr>
      </p:pic>
      <p:sp>
        <p:nvSpPr>
          <p:cNvPr id="119" name="Google Shape;119;p26"/>
          <p:cNvSpPr txBox="1"/>
          <p:nvPr/>
        </p:nvSpPr>
        <p:spPr>
          <a:xfrm>
            <a:off x="1210450" y="1401725"/>
            <a:ext cx="1222800" cy="432396"/>
          </a:xfrm>
          <a:prstGeom prst="rect">
            <a:avLst/>
          </a:prstGeom>
          <a:gradFill>
            <a:gsLst>
              <a:gs pos="0">
                <a:srgbClr val="FFF6DB"/>
              </a:gs>
              <a:gs pos="100000">
                <a:srgbClr val="FAD25C"/>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Aft>
                <a:spcPts val="0"/>
              </a:spcAft>
              <a:buNone/>
            </a:pPr>
            <a:r>
              <a:rPr lang="en" dirty="0">
                <a:solidFill>
                  <a:schemeClr val="dk1"/>
                </a:solidFill>
              </a:rPr>
              <a:t>Sierra Leone</a:t>
            </a:r>
            <a:endParaRPr dirty="0"/>
          </a:p>
        </p:txBody>
      </p:sp>
      <p:pic>
        <p:nvPicPr>
          <p:cNvPr id="120" name="Google Shape;120;p26"/>
          <p:cNvPicPr preferRelativeResize="0"/>
          <p:nvPr/>
        </p:nvPicPr>
        <p:blipFill>
          <a:blip r:embed="rId4">
            <a:alphaModFix/>
          </a:blip>
          <a:stretch>
            <a:fillRect/>
          </a:stretch>
        </p:blipFill>
        <p:spPr>
          <a:xfrm>
            <a:off x="2643100" y="605725"/>
            <a:ext cx="3717775" cy="3945199"/>
          </a:xfrm>
          <a:prstGeom prst="rect">
            <a:avLst/>
          </a:prstGeom>
          <a:noFill/>
          <a:ln>
            <a:noFill/>
          </a:ln>
        </p:spPr>
      </p:pic>
      <p:cxnSp>
        <p:nvCxnSpPr>
          <p:cNvPr id="121" name="Google Shape;121;p26"/>
          <p:cNvCxnSpPr/>
          <p:nvPr/>
        </p:nvCxnSpPr>
        <p:spPr>
          <a:xfrm>
            <a:off x="2335150" y="1555539"/>
            <a:ext cx="615900" cy="610800"/>
          </a:xfrm>
          <a:prstGeom prst="straightConnector1">
            <a:avLst/>
          </a:prstGeom>
          <a:noFill/>
          <a:ln w="9525" cap="flat" cmpd="sng">
            <a:solidFill>
              <a:schemeClr val="dk1"/>
            </a:solidFill>
            <a:prstDash val="solid"/>
            <a:round/>
            <a:headEnd type="none" w="med" len="med"/>
            <a:tailEnd type="triangle" w="med" len="med"/>
          </a:ln>
        </p:spPr>
      </p:cxnSp>
      <p:sp>
        <p:nvSpPr>
          <p:cNvPr id="122" name="Google Shape;122;p26"/>
          <p:cNvSpPr txBox="1"/>
          <p:nvPr/>
        </p:nvSpPr>
        <p:spPr>
          <a:xfrm>
            <a:off x="6535400" y="1960900"/>
            <a:ext cx="1575000" cy="400200"/>
          </a:xfrm>
          <a:prstGeom prst="rect">
            <a:avLst/>
          </a:prstGeom>
          <a:gradFill>
            <a:gsLst>
              <a:gs pos="0">
                <a:srgbClr val="FFF6DB"/>
              </a:gs>
              <a:gs pos="100000">
                <a:srgbClr val="FAD25C"/>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MAP OF AFRICA</a:t>
            </a:r>
            <a:endParaRPr/>
          </a:p>
        </p:txBody>
      </p:sp>
      <p:sp>
        <p:nvSpPr>
          <p:cNvPr id="123" name="Google Shape;123;p26"/>
          <p:cNvSpPr txBox="1"/>
          <p:nvPr/>
        </p:nvSpPr>
        <p:spPr>
          <a:xfrm>
            <a:off x="3886200" y="4648200"/>
            <a:ext cx="4732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u="sng" dirty="0">
                <a:solidFill>
                  <a:schemeClr val="hlink"/>
                </a:solidFill>
                <a:hlinkClick r:id="rId5"/>
              </a:rPr>
              <a:t>https://www.researchgate.net/figure/Map-of-Africa-highlighting-countries_fig1_332380173</a:t>
            </a:r>
            <a:endParaRPr sz="900" dirty="0"/>
          </a:p>
          <a:p>
            <a:pPr marL="0" lvl="0" indent="0" algn="l" rtl="0">
              <a:spcBef>
                <a:spcPts val="0"/>
              </a:spcBef>
              <a:spcAft>
                <a:spcPts val="0"/>
              </a:spcAft>
              <a:buNone/>
            </a:pPr>
            <a:endParaRPr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7"/>
        <p:cNvGrpSpPr/>
        <p:nvPr/>
      </p:nvGrpSpPr>
      <p:grpSpPr>
        <a:xfrm>
          <a:off x="0" y="0"/>
          <a:ext cx="0" cy="0"/>
          <a:chOff x="0" y="0"/>
          <a:chExt cx="0" cy="0"/>
        </a:xfrm>
      </p:grpSpPr>
      <p:sp>
        <p:nvSpPr>
          <p:cNvPr id="128" name="Google Shape;128;p27"/>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129" name="Google Shape;129;p27"/>
          <p:cNvSpPr txBox="1"/>
          <p:nvPr/>
        </p:nvSpPr>
        <p:spPr>
          <a:xfrm>
            <a:off x="679500" y="528300"/>
            <a:ext cx="7772700" cy="4086900"/>
          </a:xfrm>
          <a:prstGeom prst="rect">
            <a:avLst/>
          </a:prstGeom>
          <a:gradFill>
            <a:gsLst>
              <a:gs pos="0">
                <a:srgbClr val="FFC982"/>
              </a:gs>
              <a:gs pos="100000">
                <a:srgbClr val="F58F09"/>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pic>
        <p:nvPicPr>
          <p:cNvPr id="130" name="Google Shape;130;p27"/>
          <p:cNvPicPr preferRelativeResize="0"/>
          <p:nvPr/>
        </p:nvPicPr>
        <p:blipFill>
          <a:blip r:embed="rId3">
            <a:alphaModFix/>
          </a:blip>
          <a:stretch>
            <a:fillRect/>
          </a:stretch>
        </p:blipFill>
        <p:spPr>
          <a:xfrm>
            <a:off x="145150" y="4715550"/>
            <a:ext cx="304750" cy="304750"/>
          </a:xfrm>
          <a:prstGeom prst="rect">
            <a:avLst/>
          </a:prstGeom>
          <a:noFill/>
          <a:ln>
            <a:noFill/>
          </a:ln>
        </p:spPr>
      </p:pic>
      <p:sp>
        <p:nvSpPr>
          <p:cNvPr id="131" name="Google Shape;131;p27"/>
          <p:cNvSpPr txBox="1"/>
          <p:nvPr/>
        </p:nvSpPr>
        <p:spPr>
          <a:xfrm>
            <a:off x="844200" y="1022000"/>
            <a:ext cx="1553700" cy="821733"/>
          </a:xfrm>
          <a:prstGeom prst="rect">
            <a:avLst/>
          </a:prstGeom>
          <a:gradFill>
            <a:gsLst>
              <a:gs pos="0">
                <a:srgbClr val="DCECD5"/>
              </a:gs>
              <a:gs pos="100000">
                <a:srgbClr val="93BC81"/>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Aft>
                <a:spcPts val="0"/>
              </a:spcAft>
              <a:buNone/>
            </a:pPr>
            <a:r>
              <a:rPr lang="en" sz="1800" dirty="0">
                <a:solidFill>
                  <a:schemeClr val="dk1"/>
                </a:solidFill>
              </a:rPr>
              <a:t>Map of  Sierra Leone </a:t>
            </a:r>
            <a:endParaRPr sz="1800" dirty="0"/>
          </a:p>
        </p:txBody>
      </p:sp>
      <p:pic>
        <p:nvPicPr>
          <p:cNvPr id="132" name="Google Shape;132;p27"/>
          <p:cNvPicPr preferRelativeResize="0"/>
          <p:nvPr/>
        </p:nvPicPr>
        <p:blipFill>
          <a:blip r:embed="rId4">
            <a:alphaModFix/>
          </a:blip>
          <a:stretch>
            <a:fillRect/>
          </a:stretch>
        </p:blipFill>
        <p:spPr>
          <a:xfrm>
            <a:off x="2884525" y="564300"/>
            <a:ext cx="3637633" cy="3998848"/>
          </a:xfrm>
          <a:prstGeom prst="rect">
            <a:avLst/>
          </a:prstGeom>
          <a:noFill/>
          <a:ln>
            <a:noFill/>
          </a:ln>
        </p:spPr>
      </p:pic>
      <p:sp>
        <p:nvSpPr>
          <p:cNvPr id="133" name="Google Shape;133;p27"/>
          <p:cNvSpPr txBox="1"/>
          <p:nvPr/>
        </p:nvSpPr>
        <p:spPr>
          <a:xfrm>
            <a:off x="6110150" y="4706375"/>
            <a:ext cx="2571900" cy="323135"/>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900" u="sng" dirty="0">
                <a:solidFill>
                  <a:schemeClr val="hlink"/>
                </a:solidFill>
                <a:hlinkClick r:id="rId5"/>
              </a:rPr>
              <a:t>https://www.worldatlas.com/maps/sierra-leone</a:t>
            </a:r>
            <a:endParaRPr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7"/>
        <p:cNvGrpSpPr/>
        <p:nvPr/>
      </p:nvGrpSpPr>
      <p:grpSpPr>
        <a:xfrm>
          <a:off x="0" y="0"/>
          <a:ext cx="0" cy="0"/>
          <a:chOff x="0" y="0"/>
          <a:chExt cx="0" cy="0"/>
        </a:xfrm>
      </p:grpSpPr>
      <p:sp>
        <p:nvSpPr>
          <p:cNvPr id="138" name="Google Shape;138;p28"/>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139" name="Google Shape;139;p28"/>
          <p:cNvSpPr txBox="1"/>
          <p:nvPr/>
        </p:nvSpPr>
        <p:spPr>
          <a:xfrm>
            <a:off x="511800" y="427950"/>
            <a:ext cx="8120400" cy="4287600"/>
          </a:xfrm>
          <a:prstGeom prst="rect">
            <a:avLst/>
          </a:prstGeom>
          <a:noFill/>
          <a:ln>
            <a:noFill/>
          </a:ln>
        </p:spPr>
        <p:txBody>
          <a:bodyPr spcFirstLastPara="1" wrap="square" lIns="91425" tIns="91425" rIns="91425" bIns="91425" anchor="t" anchorCtr="0">
            <a:noAutofit/>
          </a:bodyPr>
          <a:lstStyle/>
          <a:p>
            <a:pPr marL="228600" lvl="0" indent="0" algn="l" rtl="0">
              <a:lnSpc>
                <a:spcPct val="225454"/>
              </a:lnSpc>
              <a:spcBef>
                <a:spcPts val="0"/>
              </a:spcBef>
              <a:spcAft>
                <a:spcPts val="0"/>
              </a:spcAft>
              <a:buClr>
                <a:schemeClr val="dk1"/>
              </a:buClr>
              <a:buSzPts val="1100"/>
              <a:buFont typeface="Arial"/>
              <a:buNone/>
            </a:pPr>
            <a:endParaRPr sz="1000">
              <a:solidFill>
                <a:schemeClr val="dk1"/>
              </a:solidFill>
              <a:latin typeface="Times New Roman"/>
              <a:ea typeface="Times New Roman"/>
              <a:cs typeface="Times New Roman"/>
              <a:sym typeface="Times New Roman"/>
            </a:endParaRPr>
          </a:p>
        </p:txBody>
      </p:sp>
      <p:pic>
        <p:nvPicPr>
          <p:cNvPr id="140" name="Google Shape;140;p28"/>
          <p:cNvPicPr preferRelativeResize="0"/>
          <p:nvPr/>
        </p:nvPicPr>
        <p:blipFill>
          <a:blip r:embed="rId3">
            <a:alphaModFix/>
          </a:blip>
          <a:stretch>
            <a:fillRect/>
          </a:stretch>
        </p:blipFill>
        <p:spPr>
          <a:xfrm>
            <a:off x="145150" y="4715550"/>
            <a:ext cx="304750" cy="304750"/>
          </a:xfrm>
          <a:prstGeom prst="rect">
            <a:avLst/>
          </a:prstGeom>
          <a:noFill/>
          <a:ln>
            <a:noFill/>
          </a:ln>
        </p:spPr>
      </p:pic>
      <p:sp>
        <p:nvSpPr>
          <p:cNvPr id="141" name="Google Shape;141;p28"/>
          <p:cNvSpPr txBox="1"/>
          <p:nvPr/>
        </p:nvSpPr>
        <p:spPr>
          <a:xfrm>
            <a:off x="650700" y="563850"/>
            <a:ext cx="7842600" cy="4015800"/>
          </a:xfrm>
          <a:prstGeom prst="rect">
            <a:avLst/>
          </a:prstGeom>
          <a:gradFill flip="none" rotWithShape="1">
            <a:gsLst>
              <a:gs pos="0">
                <a:srgbClr val="009CAC">
                  <a:shade val="30000"/>
                  <a:satMod val="115000"/>
                </a:srgbClr>
              </a:gs>
              <a:gs pos="50000">
                <a:srgbClr val="009CAC">
                  <a:shade val="67500"/>
                  <a:satMod val="115000"/>
                </a:srgbClr>
              </a:gs>
              <a:gs pos="100000">
                <a:srgbClr val="009CAC">
                  <a:shade val="100000"/>
                  <a:satMod val="115000"/>
                </a:srgbClr>
              </a:gs>
            </a:gsLst>
            <a:lin ang="16200000" scaled="1"/>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endParaRPr dirty="0"/>
          </a:p>
          <a:p>
            <a:pPr marL="0" lvl="0" indent="0" algn="l" rtl="0">
              <a:lnSpc>
                <a:spcPct val="115000"/>
              </a:lnSpc>
              <a:spcBef>
                <a:spcPts val="1200"/>
              </a:spcBef>
              <a:spcAft>
                <a:spcPts val="0"/>
              </a:spcAft>
              <a:buNone/>
            </a:pPr>
            <a:r>
              <a:rPr lang="en" dirty="0"/>
              <a:t> </a:t>
            </a:r>
            <a:endParaRPr dirty="0"/>
          </a:p>
          <a:p>
            <a:pPr marL="0" lvl="0" indent="0" algn="l" rtl="0">
              <a:lnSpc>
                <a:spcPct val="115000"/>
              </a:lnSpc>
              <a:spcBef>
                <a:spcPts val="1200"/>
              </a:spcBef>
              <a:spcAft>
                <a:spcPts val="0"/>
              </a:spcAft>
              <a:buNone/>
            </a:pPr>
            <a:endParaRPr dirty="0"/>
          </a:p>
          <a:p>
            <a:pPr marL="0" lvl="0" indent="0" algn="l" rtl="0">
              <a:lnSpc>
                <a:spcPct val="115000"/>
              </a:lnSpc>
              <a:spcBef>
                <a:spcPts val="1200"/>
              </a:spcBef>
              <a:spcAft>
                <a:spcPts val="0"/>
              </a:spcAft>
              <a:buNone/>
            </a:pPr>
            <a:endParaRPr dirty="0"/>
          </a:p>
          <a:p>
            <a:pPr marL="0" lvl="0" indent="0" algn="l" rtl="0">
              <a:lnSpc>
                <a:spcPct val="115000"/>
              </a:lnSpc>
              <a:spcBef>
                <a:spcPts val="1200"/>
              </a:spcBef>
              <a:spcAft>
                <a:spcPts val="0"/>
              </a:spcAft>
              <a:buNone/>
            </a:pPr>
            <a:endParaRPr dirty="0"/>
          </a:p>
          <a:p>
            <a:pPr marL="0" lvl="0" indent="0" algn="l" rtl="0">
              <a:lnSpc>
                <a:spcPct val="115000"/>
              </a:lnSpc>
              <a:spcBef>
                <a:spcPts val="1200"/>
              </a:spcBef>
              <a:spcAft>
                <a:spcPts val="0"/>
              </a:spcAft>
              <a:buNone/>
            </a:pPr>
            <a:endParaRPr dirty="0"/>
          </a:p>
          <a:p>
            <a:pPr marL="0" lvl="0" indent="0" algn="l" rtl="0">
              <a:lnSpc>
                <a:spcPct val="115000"/>
              </a:lnSpc>
              <a:spcBef>
                <a:spcPts val="1200"/>
              </a:spcBef>
              <a:spcAft>
                <a:spcPts val="0"/>
              </a:spcAft>
              <a:buNone/>
            </a:pPr>
            <a:endParaRPr dirty="0"/>
          </a:p>
          <a:p>
            <a:pPr marL="0" lvl="0" indent="0" algn="l" rtl="0">
              <a:lnSpc>
                <a:spcPct val="115000"/>
              </a:lnSpc>
              <a:spcBef>
                <a:spcPts val="1200"/>
              </a:spcBef>
              <a:spcAft>
                <a:spcPts val="0"/>
              </a:spcAft>
              <a:buNone/>
            </a:pPr>
            <a:endParaRPr dirty="0"/>
          </a:p>
          <a:p>
            <a:pPr marL="0" lvl="0" indent="0" algn="l" rtl="0">
              <a:lnSpc>
                <a:spcPct val="115000"/>
              </a:lnSpc>
              <a:spcBef>
                <a:spcPts val="1200"/>
              </a:spcBef>
              <a:spcAft>
                <a:spcPts val="0"/>
              </a:spcAft>
              <a:buNone/>
            </a:pPr>
            <a:endParaRPr dirty="0"/>
          </a:p>
          <a:p>
            <a:pPr marL="0" lvl="0" indent="0" algn="l" rtl="0">
              <a:lnSpc>
                <a:spcPct val="115000"/>
              </a:lnSpc>
              <a:spcBef>
                <a:spcPts val="1200"/>
              </a:spcBef>
              <a:spcAft>
                <a:spcPts val="0"/>
              </a:spcAft>
              <a:buClr>
                <a:schemeClr val="dk1"/>
              </a:buClr>
              <a:buSzPts val="1100"/>
              <a:buFont typeface="Arial"/>
              <a:buNone/>
            </a:pPr>
            <a:endParaRPr dirty="0"/>
          </a:p>
        </p:txBody>
      </p:sp>
      <p:sp>
        <p:nvSpPr>
          <p:cNvPr id="142" name="Google Shape;142;p28"/>
          <p:cNvSpPr txBox="1"/>
          <p:nvPr/>
        </p:nvSpPr>
        <p:spPr>
          <a:xfrm>
            <a:off x="3528069" y="720050"/>
            <a:ext cx="2114193" cy="487465"/>
          </a:xfrm>
          <a:prstGeom prst="rect">
            <a:avLst/>
          </a:prstGeom>
          <a:gradFill flip="none" rotWithShape="1">
            <a:gsLst>
              <a:gs pos="0">
                <a:srgbClr val="009CAC">
                  <a:shade val="30000"/>
                  <a:satMod val="115000"/>
                </a:srgbClr>
              </a:gs>
              <a:gs pos="50000">
                <a:srgbClr val="009CAC">
                  <a:shade val="67500"/>
                  <a:satMod val="115000"/>
                </a:srgbClr>
              </a:gs>
              <a:gs pos="100000">
                <a:srgbClr val="009CAC">
                  <a:shade val="100000"/>
                  <a:satMod val="115000"/>
                </a:srgbClr>
              </a:gs>
            </a:gsLst>
            <a:lin ang="18900000" scaled="1"/>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gn="ctr">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EARLY HISTORY</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3" name="Google Shape;143;p28"/>
          <p:cNvSpPr txBox="1"/>
          <p:nvPr/>
        </p:nvSpPr>
        <p:spPr>
          <a:xfrm>
            <a:off x="841664" y="1329650"/>
            <a:ext cx="7393015" cy="830956"/>
          </a:xfrm>
          <a:prstGeom prst="rect">
            <a:avLst/>
          </a:prstGeom>
          <a:gradFill flip="none" rotWithShape="1">
            <a:gsLst>
              <a:gs pos="0">
                <a:srgbClr val="009CAC">
                  <a:shade val="30000"/>
                  <a:satMod val="115000"/>
                </a:srgbClr>
              </a:gs>
              <a:gs pos="50000">
                <a:srgbClr val="009CAC">
                  <a:shade val="67500"/>
                  <a:satMod val="115000"/>
                </a:srgbClr>
              </a:gs>
              <a:gs pos="100000">
                <a:srgbClr val="009CAC">
                  <a:shade val="100000"/>
                  <a:satMod val="115000"/>
                </a:srgbClr>
              </a:gs>
            </a:gsLst>
            <a:lin ang="18900000" scaled="1"/>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r>
              <a:rPr lang="en-US" sz="1600" dirty="0">
                <a:latin typeface="Calibri" panose="020F0502020204030204" pitchFamily="34" charset="0"/>
                <a:cs typeface="Calibri" panose="020F0502020204030204" pitchFamily="34" charset="0"/>
              </a:rPr>
              <a:t>1462: The recorded history of Sierra Leone begins with the arrival of Portuguese explorers who named the area Serra </a:t>
            </a:r>
            <a:r>
              <a:rPr lang="en-US" sz="1600" dirty="0" err="1">
                <a:latin typeface="Calibri" panose="020F0502020204030204" pitchFamily="34" charset="0"/>
                <a:cs typeface="Calibri" panose="020F0502020204030204" pitchFamily="34" charset="0"/>
              </a:rPr>
              <a:t>Lyoa</a:t>
            </a:r>
            <a:r>
              <a:rPr lang="en-US" sz="1600" dirty="0">
                <a:latin typeface="Calibri" panose="020F0502020204030204" pitchFamily="34" charset="0"/>
                <a:cs typeface="Calibri" panose="020F0502020204030204" pitchFamily="34" charset="0"/>
              </a:rPr>
              <a:t>, (Lion Mountains), due to the shape of the mountains. </a:t>
            </a:r>
            <a:endParaRPr lang="en-ZA" sz="1600" dirty="0">
              <a:latin typeface="Calibri" panose="020F0502020204030204" pitchFamily="34" charset="0"/>
              <a:cs typeface="Calibri" panose="020F0502020204030204" pitchFamily="34" charset="0"/>
            </a:endParaRPr>
          </a:p>
        </p:txBody>
      </p:sp>
      <p:sp>
        <p:nvSpPr>
          <p:cNvPr id="145" name="Google Shape;145;p28"/>
          <p:cNvSpPr txBox="1"/>
          <p:nvPr/>
        </p:nvSpPr>
        <p:spPr>
          <a:xfrm>
            <a:off x="841664" y="2240583"/>
            <a:ext cx="7403405" cy="721824"/>
          </a:xfrm>
          <a:prstGeom prst="rect">
            <a:avLst/>
          </a:prstGeom>
          <a:gradFill flip="none" rotWithShape="1">
            <a:gsLst>
              <a:gs pos="0">
                <a:srgbClr val="009CAC">
                  <a:shade val="30000"/>
                  <a:satMod val="115000"/>
                </a:srgbClr>
              </a:gs>
              <a:gs pos="50000">
                <a:srgbClr val="009CAC">
                  <a:shade val="67500"/>
                  <a:satMod val="115000"/>
                </a:srgbClr>
              </a:gs>
              <a:gs pos="100000">
                <a:srgbClr val="009CAC">
                  <a:shade val="100000"/>
                  <a:satMod val="115000"/>
                </a:srgbClr>
              </a:gs>
            </a:gsLst>
            <a:lin ang="18900000" scaled="1"/>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1600s: The Europeans traded in ivory, timber and slaves. North Americans were also keen on slave trade. Slave trade thrived into the 1800s.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6" name="Google Shape;146;p28"/>
          <p:cNvSpPr txBox="1"/>
          <p:nvPr/>
        </p:nvSpPr>
        <p:spPr>
          <a:xfrm>
            <a:off x="896153" y="3851176"/>
            <a:ext cx="7338525" cy="619232"/>
          </a:xfrm>
          <a:prstGeom prst="rect">
            <a:avLst/>
          </a:prstGeom>
          <a:gradFill flip="none" rotWithShape="1">
            <a:gsLst>
              <a:gs pos="0">
                <a:srgbClr val="009CAC">
                  <a:shade val="30000"/>
                  <a:satMod val="115000"/>
                </a:srgbClr>
              </a:gs>
              <a:gs pos="50000">
                <a:srgbClr val="009CAC">
                  <a:shade val="67500"/>
                  <a:satMod val="115000"/>
                </a:srgbClr>
              </a:gs>
              <a:gs pos="100000">
                <a:srgbClr val="009CAC">
                  <a:shade val="100000"/>
                  <a:satMod val="115000"/>
                </a:srgbClr>
              </a:gs>
            </a:gsLst>
            <a:lin ang="18900000" scaled="1"/>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1791: The `Province of Freedom’ is renamed `Freetown’ as more freed slaves settle there.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7" name="Google Shape;147;p28"/>
          <p:cNvSpPr txBox="1"/>
          <p:nvPr/>
        </p:nvSpPr>
        <p:spPr>
          <a:xfrm>
            <a:off x="841664" y="3082248"/>
            <a:ext cx="7403405" cy="658601"/>
          </a:xfrm>
          <a:prstGeom prst="rect">
            <a:avLst/>
          </a:prstGeom>
          <a:gradFill flip="none" rotWithShape="1">
            <a:gsLst>
              <a:gs pos="0">
                <a:srgbClr val="009CAC">
                  <a:shade val="30000"/>
                  <a:satMod val="115000"/>
                </a:srgbClr>
              </a:gs>
              <a:gs pos="50000">
                <a:srgbClr val="009CAC">
                  <a:shade val="67500"/>
                  <a:satMod val="115000"/>
                </a:srgbClr>
              </a:gs>
              <a:gs pos="100000">
                <a:srgbClr val="009CAC">
                  <a:shade val="100000"/>
                  <a:satMod val="115000"/>
                </a:srgbClr>
              </a:gs>
            </a:gsLst>
            <a:lin ang="18900000" scaled="1"/>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a:lnSpc>
                <a:spcPct val="115000"/>
              </a:lnSpc>
              <a:buClr>
                <a:schemeClr val="dk1"/>
              </a:buClr>
              <a:buSzPts val="1100"/>
            </a:pPr>
            <a:r>
              <a:rPr lang="en-US" sz="1600" dirty="0">
                <a:effectLst/>
                <a:latin typeface="Calibri" panose="020F0502020204030204" pitchFamily="34" charset="0"/>
                <a:ea typeface="Calibri" panose="020F0502020204030204" pitchFamily="34" charset="0"/>
                <a:cs typeface="Times New Roman" panose="02020603050405020304" pitchFamily="18" charset="0"/>
              </a:rPr>
              <a:t>1787: 400 slaves freed from the United States and Britain by British abolitionist groups, settled in the `Province of Freedom’ in Sierra Leone.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500"/>
                                        <p:tgtEl>
                                          <p:spTgt spid="1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6"/>
                                        </p:tgtEl>
                                        <p:attrNameLst>
                                          <p:attrName>style.visibility</p:attrName>
                                        </p:attrNameLst>
                                      </p:cBhvr>
                                      <p:to>
                                        <p:strVal val="visible"/>
                                      </p:to>
                                    </p:set>
                                    <p:animEffect transition="in" filter="fade">
                                      <p:cBhvr>
                                        <p:cTn id="22"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2" name="Google Shape;152;p29"/>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153" name="Google Shape;153;p29"/>
          <p:cNvSpPr txBox="1"/>
          <p:nvPr/>
        </p:nvSpPr>
        <p:spPr>
          <a:xfrm>
            <a:off x="744075" y="609075"/>
            <a:ext cx="7701000" cy="3943500"/>
          </a:xfrm>
          <a:prstGeom prst="rect">
            <a:avLst/>
          </a:prstGeom>
          <a:solidFill>
            <a:srgbClr val="C5C0B9"/>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endParaRPr>
          </a:p>
        </p:txBody>
      </p:sp>
      <p:pic>
        <p:nvPicPr>
          <p:cNvPr id="154" name="Google Shape;154;p29"/>
          <p:cNvPicPr preferRelativeResize="0"/>
          <p:nvPr/>
        </p:nvPicPr>
        <p:blipFill>
          <a:blip r:embed="rId3">
            <a:alphaModFix/>
          </a:blip>
          <a:stretch>
            <a:fillRect/>
          </a:stretch>
        </p:blipFill>
        <p:spPr>
          <a:xfrm>
            <a:off x="145150" y="4715550"/>
            <a:ext cx="304750" cy="304750"/>
          </a:xfrm>
          <a:prstGeom prst="rect">
            <a:avLst/>
          </a:prstGeom>
          <a:noFill/>
          <a:ln>
            <a:noFill/>
          </a:ln>
        </p:spPr>
      </p:pic>
      <p:sp>
        <p:nvSpPr>
          <p:cNvPr id="155" name="Google Shape;155;p29"/>
          <p:cNvSpPr txBox="1"/>
          <p:nvPr/>
        </p:nvSpPr>
        <p:spPr>
          <a:xfrm>
            <a:off x="1758317" y="2888590"/>
            <a:ext cx="5660789" cy="421614"/>
          </a:xfrm>
          <a:prstGeom prst="rect">
            <a:avLst/>
          </a:prstGeom>
          <a:gradFill>
            <a:gsLst>
              <a:gs pos="0">
                <a:srgbClr val="FFFFFF"/>
              </a:gs>
              <a:gs pos="100000">
                <a:srgbClr val="B3B3B3"/>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1808: Sierra Leone becomes a British Crown Colony.</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8" name="Google Shape;158;p29"/>
          <p:cNvSpPr txBox="1"/>
          <p:nvPr/>
        </p:nvSpPr>
        <p:spPr>
          <a:xfrm>
            <a:off x="3303536" y="796250"/>
            <a:ext cx="2556939" cy="487465"/>
          </a:xfrm>
          <a:prstGeom prst="rect">
            <a:avLst/>
          </a:prstGeom>
          <a:gradFill>
            <a:gsLst>
              <a:gs pos="0">
                <a:srgbClr val="FFFFFF"/>
              </a:gs>
              <a:gs pos="100000">
                <a:srgbClr val="B3B3B3"/>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A BRITISH COLONY</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9" name="Google Shape;159;p29"/>
          <p:cNvSpPr txBox="1"/>
          <p:nvPr/>
        </p:nvSpPr>
        <p:spPr>
          <a:xfrm>
            <a:off x="2254834" y="1849554"/>
            <a:ext cx="4592780" cy="421614"/>
          </a:xfrm>
          <a:prstGeom prst="rect">
            <a:avLst/>
          </a:prstGeom>
          <a:gradFill>
            <a:gsLst>
              <a:gs pos="0">
                <a:srgbClr val="FFFFFF"/>
              </a:gs>
              <a:gs pos="100000">
                <a:srgbClr val="B3B3B3"/>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1792: Freetown becomes a British Colony.</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wipe(down)">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wipe(down)">
                                      <p:cBhvr>
                                        <p:cTn id="12"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5"/>
        <p:cNvGrpSpPr/>
        <p:nvPr/>
      </p:nvGrpSpPr>
      <p:grpSpPr>
        <a:xfrm>
          <a:off x="0" y="0"/>
          <a:ext cx="0" cy="0"/>
          <a:chOff x="0" y="0"/>
          <a:chExt cx="0" cy="0"/>
        </a:xfrm>
      </p:grpSpPr>
      <p:sp>
        <p:nvSpPr>
          <p:cNvPr id="166" name="Google Shape;166;p30"/>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167" name="Google Shape;167;p30"/>
          <p:cNvSpPr txBox="1"/>
          <p:nvPr/>
        </p:nvSpPr>
        <p:spPr>
          <a:xfrm>
            <a:off x="671900" y="567650"/>
            <a:ext cx="7784700" cy="3984900"/>
          </a:xfrm>
          <a:prstGeom prst="rect">
            <a:avLst/>
          </a:prstGeom>
          <a:gradFill>
            <a:gsLst>
              <a:gs pos="0">
                <a:srgbClr val="F5D0D0"/>
              </a:gs>
              <a:gs pos="100000">
                <a:srgbClr val="D96868"/>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7000"/>
              </a:lnSpc>
              <a:spcBef>
                <a:spcPts val="0"/>
              </a:spcBef>
              <a:spcAft>
                <a:spcPts val="1200"/>
              </a:spcAft>
              <a:buNone/>
            </a:pPr>
            <a:endParaRPr sz="1600">
              <a:solidFill>
                <a:schemeClr val="dk1"/>
              </a:solidFill>
            </a:endParaRPr>
          </a:p>
        </p:txBody>
      </p:sp>
      <p:pic>
        <p:nvPicPr>
          <p:cNvPr id="168" name="Google Shape;168;p30"/>
          <p:cNvPicPr preferRelativeResize="0"/>
          <p:nvPr/>
        </p:nvPicPr>
        <p:blipFill>
          <a:blip r:embed="rId3">
            <a:alphaModFix/>
          </a:blip>
          <a:stretch>
            <a:fillRect/>
          </a:stretch>
        </p:blipFill>
        <p:spPr>
          <a:xfrm>
            <a:off x="145150" y="4715550"/>
            <a:ext cx="304750" cy="304750"/>
          </a:xfrm>
          <a:prstGeom prst="rect">
            <a:avLst/>
          </a:prstGeom>
          <a:noFill/>
          <a:ln>
            <a:noFill/>
          </a:ln>
        </p:spPr>
      </p:pic>
      <p:sp>
        <p:nvSpPr>
          <p:cNvPr id="169" name="Google Shape;169;p30"/>
          <p:cNvSpPr txBox="1"/>
          <p:nvPr/>
        </p:nvSpPr>
        <p:spPr>
          <a:xfrm>
            <a:off x="903079" y="2888674"/>
            <a:ext cx="7309800" cy="750934"/>
          </a:xfrm>
          <a:prstGeom prst="rect">
            <a:avLst/>
          </a:prstGeom>
          <a:gradFill>
            <a:gsLst>
              <a:gs pos="0">
                <a:srgbClr val="F5D0D0"/>
              </a:gs>
              <a:gs pos="100000">
                <a:srgbClr val="D96868"/>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1964: Sir Milton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Margai</a:t>
            </a:r>
            <a:r>
              <a:rPr lang="en-US" sz="2000" dirty="0">
                <a:effectLst/>
                <a:latin typeface="Calibri" panose="020F0502020204030204" pitchFamily="34" charset="0"/>
                <a:ea typeface="Calibri" panose="020F0502020204030204" pitchFamily="34" charset="0"/>
                <a:cs typeface="Times New Roman" panose="02020603050405020304" pitchFamily="18" charset="0"/>
              </a:rPr>
              <a:t> dies. Sir Albert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Margai</a:t>
            </a:r>
            <a:r>
              <a:rPr lang="en-US" sz="2000" dirty="0">
                <a:effectLst/>
                <a:latin typeface="Calibri" panose="020F0502020204030204" pitchFamily="34" charset="0"/>
                <a:ea typeface="Calibri" panose="020F0502020204030204" pitchFamily="34" charset="0"/>
                <a:cs typeface="Times New Roman" panose="02020603050405020304" pitchFamily="18" charset="0"/>
              </a:rPr>
              <a:t>, his half-brother, succeeds him as prime minister.</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0" name="Google Shape;170;p30"/>
          <p:cNvSpPr txBox="1"/>
          <p:nvPr/>
        </p:nvSpPr>
        <p:spPr>
          <a:xfrm>
            <a:off x="3480356" y="948650"/>
            <a:ext cx="2203473" cy="487465"/>
          </a:xfrm>
          <a:prstGeom prst="rect">
            <a:avLst/>
          </a:prstGeom>
          <a:gradFill>
            <a:gsLst>
              <a:gs pos="0">
                <a:srgbClr val="F5D0D0"/>
              </a:gs>
              <a:gs pos="100000">
                <a:srgbClr val="D96868"/>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algn="ctr">
              <a:lnSpc>
                <a:spcPct val="107000"/>
              </a:lnSpc>
              <a:buSzPts val="1100"/>
            </a:pPr>
            <a:r>
              <a:rPr lang="en-US" sz="2400" dirty="0">
                <a:effectLst/>
                <a:latin typeface="Calibri" panose="020F0502020204030204" pitchFamily="34" charset="0"/>
                <a:ea typeface="Calibri" panose="020F0502020204030204" pitchFamily="34" charset="0"/>
                <a:cs typeface="Calibri" panose="020F0502020204030204" pitchFamily="34" charset="0"/>
              </a:rPr>
              <a:t>INDEPENDENCE</a:t>
            </a:r>
            <a:endParaRPr sz="2400" i="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72" name="Google Shape;172;p30"/>
          <p:cNvSpPr txBox="1"/>
          <p:nvPr/>
        </p:nvSpPr>
        <p:spPr>
          <a:xfrm>
            <a:off x="951569" y="1825343"/>
            <a:ext cx="7236468" cy="750934"/>
          </a:xfrm>
          <a:prstGeom prst="rect">
            <a:avLst/>
          </a:prstGeom>
          <a:gradFill>
            <a:gsLst>
              <a:gs pos="0">
                <a:srgbClr val="F5D0D0"/>
              </a:gs>
              <a:gs pos="100000">
                <a:srgbClr val="D96868"/>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a:lnSpc>
                <a:spcPct val="107000"/>
              </a:lnSpc>
            </a:pPr>
            <a:r>
              <a:rPr lang="en-US" sz="2000" dirty="0">
                <a:effectLst/>
                <a:latin typeface="Calibri" panose="020F0502020204030204" pitchFamily="34" charset="0"/>
                <a:ea typeface="Calibri" panose="020F0502020204030204" pitchFamily="34" charset="0"/>
                <a:cs typeface="Times New Roman" panose="02020603050405020304" pitchFamily="18" charset="0"/>
              </a:rPr>
              <a:t>April 27, 1961: Sir Milton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Margai</a:t>
            </a:r>
            <a:r>
              <a:rPr lang="en-US" sz="2000" dirty="0">
                <a:effectLst/>
                <a:latin typeface="Calibri" panose="020F0502020204030204" pitchFamily="34" charset="0"/>
                <a:ea typeface="Calibri" panose="020F0502020204030204" pitchFamily="34" charset="0"/>
                <a:cs typeface="Times New Roman" panose="02020603050405020304" pitchFamily="18" charset="0"/>
              </a:rPr>
              <a:t> is appointed first Prime Minister when Sierra Leone gains independence from Britain.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500" fill="hold"/>
                                        <p:tgtEl>
                                          <p:spTgt spid="172"/>
                                        </p:tgtEl>
                                        <p:attrNameLst>
                                          <p:attrName>ppt_x</p:attrName>
                                        </p:attrNameLst>
                                      </p:cBhvr>
                                      <p:tavLst>
                                        <p:tav tm="0">
                                          <p:val>
                                            <p:strVal val="#ppt_x"/>
                                          </p:val>
                                        </p:tav>
                                        <p:tav tm="100000">
                                          <p:val>
                                            <p:strVal val="#ppt_x"/>
                                          </p:val>
                                        </p:tav>
                                      </p:tavLst>
                                    </p:anim>
                                    <p:anim calcmode="lin" valueType="num">
                                      <p:cBhvr additive="base">
                                        <p:cTn id="8" dur="500" fill="hold"/>
                                        <p:tgtEl>
                                          <p:spTgt spid="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additive="base">
                                        <p:cTn id="13" dur="500" fill="hold"/>
                                        <p:tgtEl>
                                          <p:spTgt spid="169"/>
                                        </p:tgtEl>
                                        <p:attrNameLst>
                                          <p:attrName>ppt_x</p:attrName>
                                        </p:attrNameLst>
                                      </p:cBhvr>
                                      <p:tavLst>
                                        <p:tav tm="0">
                                          <p:val>
                                            <p:strVal val="#ppt_x"/>
                                          </p:val>
                                        </p:tav>
                                        <p:tav tm="100000">
                                          <p:val>
                                            <p:strVal val="#ppt_x"/>
                                          </p:val>
                                        </p:tav>
                                      </p:tavLst>
                                    </p:anim>
                                    <p:anim calcmode="lin" valueType="num">
                                      <p:cBhvr additive="base">
                                        <p:cTn id="14" dur="500" fill="hold"/>
                                        <p:tgtEl>
                                          <p:spTgt spid="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Google Shape;177;p31"/>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178" name="Google Shape;178;p31"/>
          <p:cNvSpPr txBox="1"/>
          <p:nvPr/>
        </p:nvSpPr>
        <p:spPr>
          <a:xfrm>
            <a:off x="696275" y="590850"/>
            <a:ext cx="7738500" cy="3961800"/>
          </a:xfrm>
          <a:prstGeom prst="rect">
            <a:avLst/>
          </a:prstGeom>
          <a:gradFill>
            <a:gsLst>
              <a:gs pos="0">
                <a:srgbClr val="DCECD5"/>
              </a:gs>
              <a:gs pos="100000">
                <a:srgbClr val="93BC81"/>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7000"/>
              </a:lnSpc>
              <a:spcBef>
                <a:spcPts val="0"/>
              </a:spcBef>
              <a:spcAft>
                <a:spcPts val="1200"/>
              </a:spcAft>
              <a:buNone/>
            </a:pPr>
            <a:endParaRPr sz="1600">
              <a:solidFill>
                <a:schemeClr val="dk1"/>
              </a:solidFill>
            </a:endParaRPr>
          </a:p>
        </p:txBody>
      </p:sp>
      <p:pic>
        <p:nvPicPr>
          <p:cNvPr id="179" name="Google Shape;179;p31"/>
          <p:cNvPicPr preferRelativeResize="0"/>
          <p:nvPr/>
        </p:nvPicPr>
        <p:blipFill>
          <a:blip r:embed="rId3">
            <a:alphaModFix/>
          </a:blip>
          <a:stretch>
            <a:fillRect/>
          </a:stretch>
        </p:blipFill>
        <p:spPr>
          <a:xfrm>
            <a:off x="145150" y="4715550"/>
            <a:ext cx="304750" cy="304750"/>
          </a:xfrm>
          <a:prstGeom prst="rect">
            <a:avLst/>
          </a:prstGeom>
          <a:noFill/>
          <a:ln>
            <a:noFill/>
          </a:ln>
        </p:spPr>
      </p:pic>
      <p:sp>
        <p:nvSpPr>
          <p:cNvPr id="180" name="Google Shape;180;p31"/>
          <p:cNvSpPr txBox="1"/>
          <p:nvPr/>
        </p:nvSpPr>
        <p:spPr>
          <a:xfrm>
            <a:off x="3558201" y="752392"/>
            <a:ext cx="2032108" cy="487465"/>
          </a:xfrm>
          <a:prstGeom prst="rect">
            <a:avLst/>
          </a:prstGeom>
          <a:gradFill>
            <a:gsLst>
              <a:gs pos="0">
                <a:srgbClr val="DCECD5"/>
              </a:gs>
              <a:gs pos="100000">
                <a:srgbClr val="93BC81"/>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gn="ctr">
              <a:lnSpc>
                <a:spcPct val="107000"/>
              </a:lnSpc>
              <a:spcBef>
                <a:spcPts val="0"/>
              </a:spcBef>
            </a:pPr>
            <a:r>
              <a:rPr lang="en-US" sz="2400" dirty="0">
                <a:effectLst/>
                <a:latin typeface="Calibri" panose="020F0502020204030204" pitchFamily="34" charset="0"/>
                <a:ea typeface="Calibri" panose="020F0502020204030204" pitchFamily="34" charset="0"/>
                <a:cs typeface="Calibri" panose="020F0502020204030204" pitchFamily="34" charset="0"/>
              </a:rPr>
              <a:t>CIVILIAN RULE  </a:t>
            </a:r>
            <a:endParaRPr lang="en-ZA"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82" name="Google Shape;182;p31"/>
          <p:cNvSpPr txBox="1"/>
          <p:nvPr/>
        </p:nvSpPr>
        <p:spPr>
          <a:xfrm>
            <a:off x="906546" y="2792475"/>
            <a:ext cx="7343836" cy="1080255"/>
          </a:xfrm>
          <a:prstGeom prst="rect">
            <a:avLst/>
          </a:prstGeom>
          <a:gradFill>
            <a:gsLst>
              <a:gs pos="0">
                <a:srgbClr val="DCECD5"/>
              </a:gs>
              <a:gs pos="100000">
                <a:srgbClr val="93BC81"/>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1968: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Siaka</a:t>
            </a:r>
            <a:r>
              <a:rPr lang="en-US" sz="2000" dirty="0">
                <a:effectLst/>
                <a:latin typeface="Calibri" panose="020F0502020204030204" pitchFamily="34" charset="0"/>
                <a:ea typeface="Calibri" panose="020F0502020204030204" pitchFamily="34" charset="0"/>
                <a:cs typeface="Times New Roman" panose="02020603050405020304" pitchFamily="18" charset="0"/>
              </a:rPr>
              <a:t> Stevens assumes office. His time in office is followed my numerous failed coups, demonstrations and political unrest due to government corruption.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3" name="Google Shape;183;p31"/>
          <p:cNvSpPr txBox="1"/>
          <p:nvPr/>
        </p:nvSpPr>
        <p:spPr>
          <a:xfrm>
            <a:off x="906546" y="1474136"/>
            <a:ext cx="7343836" cy="1032754"/>
          </a:xfrm>
          <a:prstGeom prst="rect">
            <a:avLst/>
          </a:prstGeom>
          <a:gradFill>
            <a:gsLst>
              <a:gs pos="0">
                <a:srgbClr val="DCECD5"/>
              </a:gs>
              <a:gs pos="100000">
                <a:srgbClr val="93BC81"/>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ctr" anchorCtr="0">
            <a:noAutofit/>
          </a:bodyPr>
          <a:lstStyle/>
          <a:p>
            <a:pPr marL="0" marR="0">
              <a:lnSpc>
                <a:spcPct val="10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May 1967: All People’s Congress wins the elections and </a:t>
            </a:r>
            <a:r>
              <a:rPr lang="en-US" sz="2000" dirty="0" err="1">
                <a:effectLst/>
                <a:latin typeface="Calibri" panose="020F0502020204030204" pitchFamily="34" charset="0"/>
                <a:ea typeface="Calibri" panose="020F0502020204030204" pitchFamily="34" charset="0"/>
                <a:cs typeface="Calibri" panose="020F0502020204030204" pitchFamily="34" charset="0"/>
              </a:rPr>
              <a:t>Soaka</a:t>
            </a:r>
            <a:r>
              <a:rPr lang="en-US" sz="2000" dirty="0">
                <a:effectLst/>
                <a:latin typeface="Calibri" panose="020F0502020204030204" pitchFamily="34" charset="0"/>
                <a:ea typeface="Calibri" panose="020F0502020204030204" pitchFamily="34" charset="0"/>
                <a:cs typeface="Calibri" panose="020F0502020204030204" pitchFamily="34" charset="0"/>
              </a:rPr>
              <a:t> Stevens, ACP leader and mayor of Freetown, becomes the new prime minister. Civilian rule is established. </a:t>
            </a:r>
            <a:endParaRPr lang="en-ZA" sz="20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circle(in)">
                                      <p:cBhvr>
                                        <p:cTn id="7" dur="20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circle(in)">
                                      <p:cBhvr>
                                        <p:cTn id="12" dur="2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8"/>
        <p:cNvGrpSpPr/>
        <p:nvPr/>
      </p:nvGrpSpPr>
      <p:grpSpPr>
        <a:xfrm>
          <a:off x="0" y="0"/>
          <a:ext cx="0" cy="0"/>
          <a:chOff x="0" y="0"/>
          <a:chExt cx="0" cy="0"/>
        </a:xfrm>
      </p:grpSpPr>
      <p:sp>
        <p:nvSpPr>
          <p:cNvPr id="189" name="Google Shape;189;p32"/>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190" name="Google Shape;190;p32"/>
          <p:cNvSpPr txBox="1"/>
          <p:nvPr/>
        </p:nvSpPr>
        <p:spPr>
          <a:xfrm>
            <a:off x="719775" y="557358"/>
            <a:ext cx="7756800" cy="4026600"/>
          </a:xfrm>
          <a:prstGeom prst="rect">
            <a:avLst/>
          </a:prstGeom>
          <a:gradFill>
            <a:gsLst>
              <a:gs pos="0">
                <a:srgbClr val="FFF6DB"/>
              </a:gs>
              <a:gs pos="100000">
                <a:srgbClr val="FAD25C"/>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lnSpc>
                <a:spcPct val="107000"/>
              </a:lnSpc>
              <a:spcBef>
                <a:spcPts val="1200"/>
              </a:spcBef>
              <a:spcAft>
                <a:spcPts val="1200"/>
              </a:spcAft>
              <a:buClr>
                <a:schemeClr val="dk1"/>
              </a:buClr>
              <a:buSzPts val="1100"/>
              <a:buFont typeface="Arial"/>
              <a:buNone/>
            </a:pPr>
            <a:endParaRPr sz="1100">
              <a:solidFill>
                <a:schemeClr val="dk1"/>
              </a:solidFill>
            </a:endParaRPr>
          </a:p>
        </p:txBody>
      </p:sp>
      <p:pic>
        <p:nvPicPr>
          <p:cNvPr id="191" name="Google Shape;191;p32"/>
          <p:cNvPicPr preferRelativeResize="0"/>
          <p:nvPr/>
        </p:nvPicPr>
        <p:blipFill>
          <a:blip r:embed="rId3">
            <a:alphaModFix/>
          </a:blip>
          <a:stretch>
            <a:fillRect/>
          </a:stretch>
        </p:blipFill>
        <p:spPr>
          <a:xfrm>
            <a:off x="145150" y="4715550"/>
            <a:ext cx="304750" cy="304750"/>
          </a:xfrm>
          <a:prstGeom prst="rect">
            <a:avLst/>
          </a:prstGeom>
          <a:noFill/>
          <a:ln>
            <a:noFill/>
          </a:ln>
        </p:spPr>
      </p:pic>
      <p:sp>
        <p:nvSpPr>
          <p:cNvPr id="192" name="Google Shape;192;p32"/>
          <p:cNvSpPr txBox="1"/>
          <p:nvPr/>
        </p:nvSpPr>
        <p:spPr>
          <a:xfrm>
            <a:off x="2543105" y="687228"/>
            <a:ext cx="4065509" cy="487465"/>
          </a:xfrm>
          <a:prstGeom prst="rect">
            <a:avLst/>
          </a:prstGeom>
          <a:gradFill>
            <a:gsLst>
              <a:gs pos="0">
                <a:srgbClr val="FFF6DB"/>
              </a:gs>
              <a:gs pos="100000">
                <a:srgbClr val="FAD25C"/>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gn="ctr">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ONE-PARTY STATE UNDER APC</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3" name="Google Shape;193;p32"/>
          <p:cNvSpPr txBox="1"/>
          <p:nvPr/>
        </p:nvSpPr>
        <p:spPr>
          <a:xfrm>
            <a:off x="844200" y="2779428"/>
            <a:ext cx="7455599" cy="985294"/>
          </a:xfrm>
          <a:prstGeom prst="rect">
            <a:avLst/>
          </a:prstGeom>
          <a:gradFill>
            <a:gsLst>
              <a:gs pos="0">
                <a:srgbClr val="FFF6DB"/>
              </a:gs>
              <a:gs pos="100000">
                <a:srgbClr val="FAD25C"/>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March 1991: A group of rebels, The Revolutionary United Front (RUF), rallied together by Liberian leader, Charles Taylor, begin attacking villages in Sierra Leone, on the Liberian border, claiming to be ridding the country of its corrupt APC government.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4" name="Google Shape;194;p32"/>
          <p:cNvSpPr txBox="1"/>
          <p:nvPr/>
        </p:nvSpPr>
        <p:spPr>
          <a:xfrm>
            <a:off x="844200" y="2050770"/>
            <a:ext cx="7455600" cy="619232"/>
          </a:xfrm>
          <a:prstGeom prst="rect">
            <a:avLst/>
          </a:prstGeom>
          <a:gradFill>
            <a:gsLst>
              <a:gs pos="0">
                <a:srgbClr val="FFF6DB"/>
              </a:gs>
              <a:gs pos="100000">
                <a:srgbClr val="FAD25C"/>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1985: Major General Joseph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Saidu</a:t>
            </a:r>
            <a:r>
              <a:rPr lang="en-US" sz="1600" dirty="0">
                <a:effectLst/>
                <a:latin typeface="Calibri" panose="020F0502020204030204" pitchFamily="34" charset="0"/>
                <a:ea typeface="Calibri" panose="020F0502020204030204" pitchFamily="34" charset="0"/>
                <a:cs typeface="Times New Roman" panose="02020603050405020304" pitchFamily="18" charset="0"/>
              </a:rPr>
              <a:t> Momoh becomes the next president of Sierra Leone , on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Siaka</a:t>
            </a:r>
            <a:r>
              <a:rPr lang="en-US" sz="1600" dirty="0">
                <a:effectLst/>
                <a:latin typeface="Calibri" panose="020F0502020204030204" pitchFamily="34" charset="0"/>
                <a:ea typeface="Calibri" panose="020F0502020204030204" pitchFamily="34" charset="0"/>
                <a:cs typeface="Times New Roman" panose="02020603050405020304" pitchFamily="18" charset="0"/>
              </a:rPr>
              <a:t> Stevens’ retirement.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5" name="Google Shape;195;p32"/>
          <p:cNvSpPr txBox="1"/>
          <p:nvPr/>
        </p:nvSpPr>
        <p:spPr>
          <a:xfrm>
            <a:off x="844200" y="1311721"/>
            <a:ext cx="7455600" cy="619232"/>
          </a:xfrm>
          <a:prstGeom prst="rect">
            <a:avLst/>
          </a:prstGeom>
          <a:gradFill>
            <a:gsLst>
              <a:gs pos="0">
                <a:srgbClr val="FFF6DB"/>
              </a:gs>
              <a:gs pos="100000">
                <a:srgbClr val="FAD25C"/>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1978: Sierra Leone becomes a one-party state, governed solely by the APC. Other parties are banned.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6" name="Google Shape;196;p32"/>
          <p:cNvSpPr txBox="1"/>
          <p:nvPr/>
        </p:nvSpPr>
        <p:spPr>
          <a:xfrm>
            <a:off x="844200" y="3873940"/>
            <a:ext cx="7455600" cy="619232"/>
          </a:xfrm>
          <a:prstGeom prst="rect">
            <a:avLst/>
          </a:prstGeom>
          <a:gradFill>
            <a:gsLst>
              <a:gs pos="0">
                <a:srgbClr val="FFF6DB"/>
              </a:gs>
              <a:gs pos="100000">
                <a:srgbClr val="FAD25C"/>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1995: RUF gains control of many diamond mines, and much of the countryside, and start moving onto Freetown.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barn(inVertical)">
                                      <p:cBhvr>
                                        <p:cTn id="7" dur="5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barn(inVertical)">
                                      <p:cBhvr>
                                        <p:cTn id="12" dur="500"/>
                                        <p:tgtEl>
                                          <p:spTgt spid="19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barn(inVertical)">
                                      <p:cBhvr>
                                        <p:cTn id="17" dur="500"/>
                                        <p:tgtEl>
                                          <p:spTgt spid="19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6"/>
                                        </p:tgtEl>
                                        <p:attrNameLst>
                                          <p:attrName>style.visibility</p:attrName>
                                        </p:attrNameLst>
                                      </p:cBhvr>
                                      <p:to>
                                        <p:strVal val="visible"/>
                                      </p:to>
                                    </p:set>
                                    <p:animEffect transition="in" filter="barn(inVertical)">
                                      <p:cBhvr>
                                        <p:cTn id="22"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P spid="194" grpId="0" animBg="1"/>
      <p:bldP spid="195" grpId="0" animBg="1"/>
      <p:bldP spid="1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0"/>
        <p:cNvGrpSpPr/>
        <p:nvPr/>
      </p:nvGrpSpPr>
      <p:grpSpPr>
        <a:xfrm>
          <a:off x="0" y="0"/>
          <a:ext cx="0" cy="0"/>
          <a:chOff x="0" y="0"/>
          <a:chExt cx="0" cy="0"/>
        </a:xfrm>
      </p:grpSpPr>
      <p:sp>
        <p:nvSpPr>
          <p:cNvPr id="201" name="Google Shape;201;p33"/>
          <p:cNvSpPr txBox="1"/>
          <p:nvPr/>
        </p:nvSpPr>
        <p:spPr>
          <a:xfrm>
            <a:off x="844200" y="1509150"/>
            <a:ext cx="7455600" cy="21252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1200"/>
              </a:spcBef>
              <a:spcAft>
                <a:spcPts val="1200"/>
              </a:spcAft>
              <a:buNone/>
            </a:pPr>
            <a:endParaRPr sz="3000">
              <a:solidFill>
                <a:schemeClr val="dk1"/>
              </a:solidFill>
              <a:latin typeface="Calibri"/>
              <a:ea typeface="Calibri"/>
              <a:cs typeface="Calibri"/>
              <a:sym typeface="Calibri"/>
            </a:endParaRPr>
          </a:p>
        </p:txBody>
      </p:sp>
      <p:sp>
        <p:nvSpPr>
          <p:cNvPr id="202" name="Google Shape;202;p33"/>
          <p:cNvSpPr txBox="1"/>
          <p:nvPr/>
        </p:nvSpPr>
        <p:spPr>
          <a:xfrm>
            <a:off x="630450" y="558450"/>
            <a:ext cx="7756800" cy="4026600"/>
          </a:xfrm>
          <a:prstGeom prst="rect">
            <a:avLst/>
          </a:prstGeom>
          <a:gradFill>
            <a:gsLst>
              <a:gs pos="0">
                <a:srgbClr val="D4E5F5"/>
              </a:gs>
              <a:gs pos="100000">
                <a:srgbClr val="70A4D5"/>
              </a:gs>
            </a:gsLst>
            <a:path path="circle">
              <a:fillToRect l="50000" t="50000" r="50000" b="50000"/>
            </a:path>
            <a:tileRect/>
          </a:gra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endParaRPr>
          </a:p>
        </p:txBody>
      </p:sp>
      <p:pic>
        <p:nvPicPr>
          <p:cNvPr id="203" name="Google Shape;203;p33"/>
          <p:cNvPicPr preferRelativeResize="0"/>
          <p:nvPr/>
        </p:nvPicPr>
        <p:blipFill>
          <a:blip r:embed="rId3">
            <a:alphaModFix/>
          </a:blip>
          <a:stretch>
            <a:fillRect/>
          </a:stretch>
        </p:blipFill>
        <p:spPr>
          <a:xfrm>
            <a:off x="145150" y="4715550"/>
            <a:ext cx="304750" cy="304750"/>
          </a:xfrm>
          <a:prstGeom prst="rect">
            <a:avLst/>
          </a:prstGeom>
          <a:noFill/>
          <a:ln>
            <a:noFill/>
          </a:ln>
        </p:spPr>
      </p:pic>
      <p:sp>
        <p:nvSpPr>
          <p:cNvPr id="204" name="Google Shape;204;p33"/>
          <p:cNvSpPr txBox="1"/>
          <p:nvPr/>
        </p:nvSpPr>
        <p:spPr>
          <a:xfrm>
            <a:off x="976650" y="2261880"/>
            <a:ext cx="7190699" cy="1080255"/>
          </a:xfrm>
          <a:prstGeom prst="rect">
            <a:avLst/>
          </a:prstGeom>
          <a:gradFill>
            <a:gsLst>
              <a:gs pos="0">
                <a:srgbClr val="DFE9FB"/>
              </a:gs>
              <a:gs pos="100000">
                <a:srgbClr val="6E9BE7"/>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1997 -2000 : Political unrest continues and civil wars rage across the country. Kabbah’s position is threatened by the RUF’s attempts to take over the country.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5" name="Google Shape;205;p33"/>
          <p:cNvSpPr txBox="1"/>
          <p:nvPr/>
        </p:nvSpPr>
        <p:spPr>
          <a:xfrm>
            <a:off x="3039304" y="723570"/>
            <a:ext cx="3070555" cy="487465"/>
          </a:xfrm>
          <a:prstGeom prst="rect">
            <a:avLst/>
          </a:prstGeom>
          <a:gradFill>
            <a:gsLst>
              <a:gs pos="0">
                <a:srgbClr val="DFE9FB"/>
              </a:gs>
              <a:gs pos="100000">
                <a:srgbClr val="6E9BE7"/>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gn="ctr">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CIVIL WAR CONTINUES</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6" name="Google Shape;206;p33"/>
          <p:cNvSpPr txBox="1"/>
          <p:nvPr/>
        </p:nvSpPr>
        <p:spPr>
          <a:xfrm>
            <a:off x="987068" y="3525649"/>
            <a:ext cx="7159500" cy="750934"/>
          </a:xfrm>
          <a:prstGeom prst="rect">
            <a:avLst/>
          </a:prstGeom>
          <a:gradFill>
            <a:gsLst>
              <a:gs pos="0">
                <a:srgbClr val="DFE9FB"/>
              </a:gs>
              <a:gs pos="100000">
                <a:srgbClr val="6E9BE7"/>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May 2000: British troops are deployed to stabilize the situation, resulting in a cease-fire.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9" name="Google Shape;209;p33"/>
          <p:cNvSpPr txBox="1"/>
          <p:nvPr/>
        </p:nvSpPr>
        <p:spPr>
          <a:xfrm>
            <a:off x="997459" y="1360878"/>
            <a:ext cx="7159501" cy="750934"/>
          </a:xfrm>
          <a:prstGeom prst="rect">
            <a:avLst/>
          </a:prstGeom>
          <a:gradFill>
            <a:gsLst>
              <a:gs pos="0">
                <a:srgbClr val="DFE9FB"/>
              </a:gs>
              <a:gs pos="100000">
                <a:srgbClr val="6E9BE7"/>
              </a:gs>
            </a:gsLst>
            <a:path path="circle">
              <a:fillToRect l="50000" t="50000" r="50000" b="50000"/>
            </a:path>
            <a:tileRect/>
          </a:gradFill>
          <a:ln w="28575" cap="flat" cmpd="sng">
            <a:solidFill>
              <a:srgbClr val="524C43"/>
            </a:solidFill>
            <a:prstDash val="solid"/>
            <a:round/>
            <a:headEnd type="none" w="sm" len="sm"/>
            <a:tailEnd type="none" w="sm" len="sm"/>
          </a:ln>
        </p:spPr>
        <p:txBody>
          <a:bodyPr spcFirstLastPara="1" wrap="square" lIns="91425" tIns="45700" rIns="91425" bIns="45700" anchor="t" anchorCtr="0">
            <a:spAutoFit/>
          </a:bodyPr>
          <a:lstStyle/>
          <a:p>
            <a:pPr marL="0" marR="0">
              <a:lnSpc>
                <a:spcPct val="107000"/>
              </a:lnSpc>
              <a:spcBef>
                <a:spcPts val="0"/>
              </a:spcBef>
            </a:pPr>
            <a:r>
              <a:rPr lang="en-US" sz="2000" dirty="0">
                <a:effectLst/>
                <a:latin typeface="Calibri" panose="020F0502020204030204" pitchFamily="34" charset="0"/>
                <a:ea typeface="Calibri" panose="020F0502020204030204" pitchFamily="34" charset="0"/>
                <a:cs typeface="Times New Roman" panose="02020603050405020304" pitchFamily="18" charset="0"/>
              </a:rPr>
              <a:t>1996: Ahmad Kabbah wins the presidential election, as a member of SLPP (Sierra Leone’s Peoples Party).</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360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anim calcmode="lin" valueType="num">
                                      <p:cBhvr>
                                        <p:cTn id="8" dur="1000" fill="hold"/>
                                        <p:tgtEl>
                                          <p:spTgt spid="209"/>
                                        </p:tgtEl>
                                        <p:attrNameLst>
                                          <p:attrName>ppt_x</p:attrName>
                                        </p:attrNameLst>
                                      </p:cBhvr>
                                      <p:tavLst>
                                        <p:tav tm="0">
                                          <p:val>
                                            <p:strVal val="#ppt_x"/>
                                          </p:val>
                                        </p:tav>
                                        <p:tav tm="100000">
                                          <p:val>
                                            <p:strVal val="#ppt_x"/>
                                          </p:val>
                                        </p:tav>
                                      </p:tavLst>
                                    </p:anim>
                                    <p:anim calcmode="lin" valueType="num">
                                      <p:cBhvr>
                                        <p:cTn id="9" dur="1000" fill="hold"/>
                                        <p:tgtEl>
                                          <p:spTgt spid="20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
                                        </p:tgtEl>
                                        <p:attrNameLst>
                                          <p:attrName>style.visibility</p:attrName>
                                        </p:attrNameLst>
                                      </p:cBhvr>
                                      <p:to>
                                        <p:strVal val="visible"/>
                                      </p:to>
                                    </p:set>
                                    <p:animEffect transition="in" filter="fade">
                                      <p:cBhvr>
                                        <p:cTn id="14" dur="1000"/>
                                        <p:tgtEl>
                                          <p:spTgt spid="204"/>
                                        </p:tgtEl>
                                      </p:cBhvr>
                                    </p:animEffect>
                                    <p:anim calcmode="lin" valueType="num">
                                      <p:cBhvr>
                                        <p:cTn id="15" dur="1000" fill="hold"/>
                                        <p:tgtEl>
                                          <p:spTgt spid="204"/>
                                        </p:tgtEl>
                                        <p:attrNameLst>
                                          <p:attrName>ppt_x</p:attrName>
                                        </p:attrNameLst>
                                      </p:cBhvr>
                                      <p:tavLst>
                                        <p:tav tm="0">
                                          <p:val>
                                            <p:strVal val="#ppt_x"/>
                                          </p:val>
                                        </p:tav>
                                        <p:tav tm="100000">
                                          <p:val>
                                            <p:strVal val="#ppt_x"/>
                                          </p:val>
                                        </p:tav>
                                      </p:tavLst>
                                    </p:anim>
                                    <p:anim calcmode="lin" valueType="num">
                                      <p:cBhvr>
                                        <p:cTn id="16" dur="1000" fill="hold"/>
                                        <p:tgtEl>
                                          <p:spTgt spid="20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6"/>
                                        </p:tgtEl>
                                        <p:attrNameLst>
                                          <p:attrName>style.visibility</p:attrName>
                                        </p:attrNameLst>
                                      </p:cBhvr>
                                      <p:to>
                                        <p:strVal val="visible"/>
                                      </p:to>
                                    </p:set>
                                    <p:animEffect transition="in" filter="fade">
                                      <p:cBhvr>
                                        <p:cTn id="21" dur="1000"/>
                                        <p:tgtEl>
                                          <p:spTgt spid="206"/>
                                        </p:tgtEl>
                                      </p:cBhvr>
                                    </p:animEffect>
                                    <p:anim calcmode="lin" valueType="num">
                                      <p:cBhvr>
                                        <p:cTn id="22" dur="1000" fill="hold"/>
                                        <p:tgtEl>
                                          <p:spTgt spid="206"/>
                                        </p:tgtEl>
                                        <p:attrNameLst>
                                          <p:attrName>ppt_x</p:attrName>
                                        </p:attrNameLst>
                                      </p:cBhvr>
                                      <p:tavLst>
                                        <p:tav tm="0">
                                          <p:val>
                                            <p:strVal val="#ppt_x"/>
                                          </p:val>
                                        </p:tav>
                                        <p:tav tm="100000">
                                          <p:val>
                                            <p:strVal val="#ppt_x"/>
                                          </p:val>
                                        </p:tav>
                                      </p:tavLst>
                                    </p:anim>
                                    <p:anim calcmode="lin" valueType="num">
                                      <p:cBhvr>
                                        <p:cTn id="23" dur="1000" fill="hold"/>
                                        <p:tgtEl>
                                          <p:spTgt spid="2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6" grpId="0" animBg="1"/>
      <p:bldP spid="209"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ology 16x9">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586</Words>
  <Application>Microsoft Office PowerPoint</Application>
  <PresentationFormat>On-screen Show (16:9)</PresentationFormat>
  <Paragraphs>48</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Corbel</vt:lpstr>
      <vt:lpstr>Times New Roman</vt:lpstr>
      <vt:lpstr>Simple Light</vt:lpstr>
      <vt:lpstr>Ecology 16x9</vt:lpstr>
      <vt:lpstr>The History of Sierra Leone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Sierra Leone </dc:title>
  <cp:lastModifiedBy>FM</cp:lastModifiedBy>
  <cp:revision>6</cp:revision>
  <dcterms:modified xsi:type="dcterms:W3CDTF">2022-07-27T15:09:48Z</dcterms:modified>
</cp:coreProperties>
</file>