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92" r:id="rId2"/>
    <p:sldId id="258" r:id="rId3"/>
    <p:sldId id="293" r:id="rId4"/>
    <p:sldId id="260" r:id="rId5"/>
  </p:sldIdLst>
  <p:sldSz cx="9144000" cy="5143500" type="screen16x9"/>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F93"/>
    <a:srgbClr val="FFD5FF"/>
    <a:srgbClr val="FFB3FF"/>
    <a:srgbClr val="FF53FF"/>
    <a:srgbClr val="660066"/>
    <a:srgbClr val="FFCE85"/>
    <a:srgbClr val="8FFFE2"/>
    <a:srgbClr val="00E6AA"/>
    <a:srgbClr val="9BFF9B"/>
    <a:srgbClr val="7DB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484"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E608DBEF-147D-406D-B6A0-B94925C2B55D}" type="datetimeFigureOut">
              <a:rPr lang="en-ZA" smtClean="0"/>
              <a:t>2023/04/24</a:t>
            </a:fld>
            <a:endParaRPr lang="en-ZA"/>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AE0BC5A5-B47D-4DD5-9888-2796BC135F33}" type="slidenum">
              <a:rPr lang="en-ZA" smtClean="0"/>
              <a:t>‹#›</a:t>
            </a:fld>
            <a:endParaRPr lang="en-ZA"/>
          </a:p>
        </p:txBody>
      </p:sp>
    </p:spTree>
    <p:extLst>
      <p:ext uri="{BB962C8B-B14F-4D97-AF65-F5344CB8AC3E}">
        <p14:creationId xmlns:p14="http://schemas.microsoft.com/office/powerpoint/2010/main" val="404553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dfad4ca7f0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dfad4ca7f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a33b3d1f0f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a33b3d1f0f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c46aea1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c46aea1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dfad4ca7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dfad4ca7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ZA" sz="4400" b="0" strike="noStrike" spc="-1">
              <a:latin typeface="Arial"/>
            </a:endParaRPr>
          </a:p>
        </p:txBody>
      </p:sp>
      <p:sp>
        <p:nvSpPr>
          <p:cNvPr id="30"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ZA" sz="3200" b="0" strike="noStrike" spc="-1">
              <a:latin typeface="Arial"/>
            </a:endParaRPr>
          </a:p>
        </p:txBody>
      </p:sp>
      <p:sp>
        <p:nvSpPr>
          <p:cNvPr id="31"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ZA" sz="4400" b="0" strike="noStrike" spc="-1">
              <a:latin typeface="Arial"/>
            </a:endParaRPr>
          </a:p>
        </p:txBody>
      </p:sp>
      <p:sp>
        <p:nvSpPr>
          <p:cNvPr id="3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ZA" sz="3200" b="0" strike="noStrike" spc="-1">
              <a:latin typeface="Arial"/>
            </a:endParaRPr>
          </a:p>
        </p:txBody>
      </p:sp>
      <p:sp>
        <p:nvSpPr>
          <p:cNvPr id="3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ZA" sz="3200" b="0" strike="noStrike" spc="-1">
              <a:latin typeface="Arial"/>
            </a:endParaRPr>
          </a:p>
        </p:txBody>
      </p:sp>
      <p:sp>
        <p:nvSpPr>
          <p:cNvPr id="3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ZA" sz="3200" b="0" strike="noStrike" spc="-1">
              <a:latin typeface="Arial"/>
            </a:endParaRPr>
          </a:p>
        </p:txBody>
      </p:sp>
      <p:sp>
        <p:nvSpPr>
          <p:cNvPr id="36"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ZA" sz="4400" b="0" strike="noStrike" spc="-1">
              <a:latin typeface="Arial"/>
            </a:endParaRPr>
          </a:p>
        </p:txBody>
      </p:sp>
      <p:sp>
        <p:nvSpPr>
          <p:cNvPr id="38"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ZA" sz="3200" b="0" strike="noStrike" spc="-1">
              <a:latin typeface="Arial"/>
            </a:endParaRPr>
          </a:p>
        </p:txBody>
      </p:sp>
      <p:sp>
        <p:nvSpPr>
          <p:cNvPr id="39"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ZA" sz="3200" b="0" strike="noStrike" spc="-1">
              <a:latin typeface="Arial"/>
            </a:endParaRPr>
          </a:p>
        </p:txBody>
      </p:sp>
      <p:sp>
        <p:nvSpPr>
          <p:cNvPr id="40"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ZA" sz="3200" b="0" strike="noStrike" spc="-1">
              <a:latin typeface="Arial"/>
            </a:endParaRPr>
          </a:p>
        </p:txBody>
      </p:sp>
      <p:sp>
        <p:nvSpPr>
          <p:cNvPr id="41"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ZA" sz="3200" b="0" strike="noStrike" spc="-1">
              <a:latin typeface="Arial"/>
            </a:endParaRPr>
          </a:p>
        </p:txBody>
      </p:sp>
      <p:sp>
        <p:nvSpPr>
          <p:cNvPr id="42"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ZA" sz="3200" b="0" strike="noStrike" spc="-1">
              <a:latin typeface="Arial"/>
            </a:endParaRPr>
          </a:p>
        </p:txBody>
      </p:sp>
      <p:sp>
        <p:nvSpPr>
          <p:cNvPr id="43"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1_Title Slide">
    <p:spTree>
      <p:nvGrpSpPr>
        <p:cNvPr id="1" name="Shape 58"/>
        <p:cNvGrpSpPr/>
        <p:nvPr/>
      </p:nvGrpSpPr>
      <p:grpSpPr>
        <a:xfrm>
          <a:off x="0" y="0"/>
          <a:ext cx="0" cy="0"/>
          <a:chOff x="0" y="0"/>
          <a:chExt cx="0" cy="0"/>
        </a:xfrm>
      </p:grpSpPr>
      <p:grpSp>
        <p:nvGrpSpPr>
          <p:cNvPr id="59" name="Google Shape;59;p15"/>
          <p:cNvGrpSpPr/>
          <p:nvPr/>
        </p:nvGrpSpPr>
        <p:grpSpPr>
          <a:xfrm>
            <a:off x="-17" y="1830916"/>
            <a:ext cx="9143495" cy="2626706"/>
            <a:chOff x="395031" y="2773017"/>
            <a:chExt cx="11661134" cy="2601987"/>
          </a:xfrm>
        </p:grpSpPr>
        <p:pic>
          <p:nvPicPr>
            <p:cNvPr id="60" name="Google Shape;60;p15"/>
            <p:cNvPicPr preferRelativeResize="0"/>
            <p:nvPr/>
          </p:nvPicPr>
          <p:blipFill rotWithShape="1">
            <a:blip r:embed="rId2">
              <a:alphaModFix/>
            </a:blip>
            <a:srcRect/>
            <a:stretch/>
          </p:blipFill>
          <p:spPr>
            <a:xfrm flipH="1">
              <a:off x="395031" y="2773017"/>
              <a:ext cx="11661134" cy="2601987"/>
            </a:xfrm>
            <a:prstGeom prst="rect">
              <a:avLst/>
            </a:prstGeom>
            <a:noFill/>
            <a:ln>
              <a:noFill/>
            </a:ln>
          </p:spPr>
        </p:pic>
        <p:cxnSp>
          <p:nvCxnSpPr>
            <p:cNvPr id="61" name="Google Shape;61;p15"/>
            <p:cNvCxnSpPr/>
            <p:nvPr/>
          </p:nvCxnSpPr>
          <p:spPr>
            <a:xfrm>
              <a:off x="550506" y="5337104"/>
              <a:ext cx="11442600" cy="0"/>
            </a:xfrm>
            <a:prstGeom prst="straightConnector1">
              <a:avLst/>
            </a:prstGeom>
            <a:noFill/>
            <a:ln w="19050" cap="flat" cmpd="sng">
              <a:solidFill>
                <a:srgbClr val="000000"/>
              </a:solidFill>
              <a:prstDash val="solid"/>
              <a:miter lim="800000"/>
              <a:headEnd type="none" w="sm" len="sm"/>
              <a:tailEnd type="none" w="sm" len="sm"/>
            </a:ln>
          </p:spPr>
        </p:cxnSp>
      </p:grpSp>
      <p:sp>
        <p:nvSpPr>
          <p:cNvPr id="62" name="Google Shape;62;p15"/>
          <p:cNvSpPr/>
          <p:nvPr/>
        </p:nvSpPr>
        <p:spPr>
          <a:xfrm>
            <a:off x="1562681" y="0"/>
            <a:ext cx="3409500" cy="4457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63" name="Google Shape;63;p15"/>
          <p:cNvSpPr txBox="1">
            <a:spLocks noGrp="1"/>
          </p:cNvSpPr>
          <p:nvPr>
            <p:ph type="ctrTitle"/>
          </p:nvPr>
        </p:nvSpPr>
        <p:spPr>
          <a:xfrm>
            <a:off x="1562680" y="2264780"/>
            <a:ext cx="3385800" cy="17907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15"/>
          <p:cNvSpPr txBox="1">
            <a:spLocks noGrp="1"/>
          </p:cNvSpPr>
          <p:nvPr>
            <p:ph type="subTitle" idx="1"/>
          </p:nvPr>
        </p:nvSpPr>
        <p:spPr>
          <a:xfrm>
            <a:off x="1562680" y="4036421"/>
            <a:ext cx="3385800" cy="3363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lt1"/>
              </a:buClr>
              <a:buSzPts val="1400"/>
              <a:buNone/>
              <a:defRPr sz="1400">
                <a:solidFill>
                  <a:schemeClr val="lt1"/>
                </a:solidFill>
                <a:latin typeface="Calibri"/>
                <a:ea typeface="Calibri"/>
                <a:cs typeface="Calibri"/>
                <a:sym typeface="Calibri"/>
              </a:defRPr>
            </a:lvl1pPr>
            <a:lvl2pPr lvl="1" algn="ctr" rtl="0">
              <a:lnSpc>
                <a:spcPct val="90000"/>
              </a:lnSpc>
              <a:spcBef>
                <a:spcPts val="300"/>
              </a:spcBef>
              <a:spcAft>
                <a:spcPts val="0"/>
              </a:spcAft>
              <a:buClr>
                <a:schemeClr val="dk1"/>
              </a:buClr>
              <a:buSzPts val="1500"/>
              <a:buNone/>
              <a:defRPr sz="1500"/>
            </a:lvl2pPr>
            <a:lvl3pPr lvl="2" algn="ctr" rtl="0">
              <a:lnSpc>
                <a:spcPct val="90000"/>
              </a:lnSpc>
              <a:spcBef>
                <a:spcPts val="300"/>
              </a:spcBef>
              <a:spcAft>
                <a:spcPts val="0"/>
              </a:spcAft>
              <a:buClr>
                <a:schemeClr val="dk1"/>
              </a:buClr>
              <a:buSzPts val="1400"/>
              <a:buNone/>
              <a:defRPr sz="1400"/>
            </a:lvl3pPr>
            <a:lvl4pPr lvl="3" algn="ctr" rtl="0">
              <a:lnSpc>
                <a:spcPct val="90000"/>
              </a:lnSpc>
              <a:spcBef>
                <a:spcPts val="300"/>
              </a:spcBef>
              <a:spcAft>
                <a:spcPts val="0"/>
              </a:spcAft>
              <a:buClr>
                <a:schemeClr val="dk1"/>
              </a:buClr>
              <a:buSzPts val="1200"/>
              <a:buNone/>
              <a:defRPr sz="1200"/>
            </a:lvl4pPr>
            <a:lvl5pPr lvl="4" algn="ctr" rtl="0">
              <a:lnSpc>
                <a:spcPct val="90000"/>
              </a:lnSpc>
              <a:spcBef>
                <a:spcPts val="300"/>
              </a:spcBef>
              <a:spcAft>
                <a:spcPts val="0"/>
              </a:spcAft>
              <a:buClr>
                <a:schemeClr val="dk1"/>
              </a:buClr>
              <a:buSzPts val="1200"/>
              <a:buNone/>
              <a:defRPr sz="1200"/>
            </a:lvl5pPr>
            <a:lvl6pPr lvl="5" algn="ctr" rtl="0">
              <a:lnSpc>
                <a:spcPct val="90000"/>
              </a:lnSpc>
              <a:spcBef>
                <a:spcPts val="300"/>
              </a:spcBef>
              <a:spcAft>
                <a:spcPts val="0"/>
              </a:spcAft>
              <a:buClr>
                <a:schemeClr val="dk1"/>
              </a:buClr>
              <a:buSzPts val="1200"/>
              <a:buNone/>
              <a:defRPr sz="1200"/>
            </a:lvl6pPr>
            <a:lvl7pPr lvl="6" algn="ctr" rtl="0">
              <a:lnSpc>
                <a:spcPct val="90000"/>
              </a:lnSpc>
              <a:spcBef>
                <a:spcPts val="300"/>
              </a:spcBef>
              <a:spcAft>
                <a:spcPts val="0"/>
              </a:spcAft>
              <a:buClr>
                <a:schemeClr val="dk1"/>
              </a:buClr>
              <a:buSzPts val="1200"/>
              <a:buNone/>
              <a:defRPr sz="1200"/>
            </a:lvl7pPr>
            <a:lvl8pPr lvl="7" algn="ctr" rtl="0">
              <a:lnSpc>
                <a:spcPct val="90000"/>
              </a:lnSpc>
              <a:spcBef>
                <a:spcPts val="300"/>
              </a:spcBef>
              <a:spcAft>
                <a:spcPts val="0"/>
              </a:spcAft>
              <a:buClr>
                <a:schemeClr val="dk1"/>
              </a:buClr>
              <a:buSzPts val="1200"/>
              <a:buNone/>
              <a:defRPr sz="1200"/>
            </a:lvl8pPr>
            <a:lvl9pPr lvl="8" algn="ctr" rtl="0">
              <a:lnSpc>
                <a:spcPct val="90000"/>
              </a:lnSpc>
              <a:spcBef>
                <a:spcPts val="300"/>
              </a:spcBef>
              <a:spcAft>
                <a:spcPts val="0"/>
              </a:spcAft>
              <a:buClr>
                <a:schemeClr val="dk1"/>
              </a:buClr>
              <a:buSzPts val="1200"/>
              <a:buNone/>
              <a:defRPr sz="1200"/>
            </a:lvl9pPr>
          </a:lstStyle>
          <a:p>
            <a:endParaRPr/>
          </a:p>
        </p:txBody>
      </p:sp>
      <p:pic>
        <p:nvPicPr>
          <p:cNvPr id="65" name="Google Shape;65;p15"/>
          <p:cNvPicPr preferRelativeResize="0"/>
          <p:nvPr/>
        </p:nvPicPr>
        <p:blipFill rotWithShape="1">
          <a:blip r:embed="rId3">
            <a:alphaModFix/>
          </a:blip>
          <a:srcRect/>
          <a:stretch/>
        </p:blipFill>
        <p:spPr>
          <a:xfrm>
            <a:off x="209751" y="2264780"/>
            <a:ext cx="1143177" cy="1682128"/>
          </a:xfrm>
          <a:prstGeom prst="rect">
            <a:avLst/>
          </a:prstGeom>
          <a:noFill/>
          <a:ln>
            <a:noFill/>
          </a:ln>
        </p:spPr>
      </p:pic>
    </p:spTree>
    <p:extLst>
      <p:ext uri="{BB962C8B-B14F-4D97-AF65-F5344CB8AC3E}">
        <p14:creationId xmlns:p14="http://schemas.microsoft.com/office/powerpoint/2010/main" val="1561069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Background">
  <p:cSld name="full Background">
    <p:spTree>
      <p:nvGrpSpPr>
        <p:cNvPr id="1"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0" y="0"/>
            <a:ext cx="9144001" cy="5143500"/>
          </a:xfrm>
          <a:prstGeom prst="rect">
            <a:avLst/>
          </a:prstGeom>
          <a:noFill/>
          <a:ln>
            <a:noFill/>
          </a:ln>
        </p:spPr>
      </p:pic>
      <p:pic>
        <p:nvPicPr>
          <p:cNvPr id="52" name="Google Shape;52;p13"/>
          <p:cNvPicPr preferRelativeResize="0"/>
          <p:nvPr/>
        </p:nvPicPr>
        <p:blipFill>
          <a:blip r:embed="rId3">
            <a:alphaModFix/>
          </a:blip>
          <a:stretch>
            <a:fillRect/>
          </a:stretch>
        </p:blipFill>
        <p:spPr>
          <a:xfrm>
            <a:off x="463375" y="417050"/>
            <a:ext cx="8217250" cy="4309401"/>
          </a:xfrm>
          <a:prstGeom prst="rect">
            <a:avLst/>
          </a:prstGeom>
          <a:noFill/>
          <a:ln>
            <a:noFill/>
          </a:ln>
        </p:spPr>
      </p:pic>
    </p:spTree>
    <p:extLst>
      <p:ext uri="{BB962C8B-B14F-4D97-AF65-F5344CB8AC3E}">
        <p14:creationId xmlns:p14="http://schemas.microsoft.com/office/powerpoint/2010/main" val="161108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ZA" sz="4400" b="0" strike="noStrike" spc="-1">
              <a:latin typeface="Arial"/>
            </a:endParaRPr>
          </a:p>
        </p:txBody>
      </p:sp>
      <p:sp>
        <p:nvSpPr>
          <p:cNvPr id="9"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ZA"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ZA" sz="4400" b="0" strike="noStrike" spc="-1">
              <a:latin typeface="Arial"/>
            </a:endParaRPr>
          </a:p>
        </p:txBody>
      </p:sp>
      <p:sp>
        <p:nvSpPr>
          <p:cNvPr id="11"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ZA" sz="4400" b="0" strike="noStrike" spc="-1">
              <a:latin typeface="Arial"/>
            </a:endParaRPr>
          </a:p>
        </p:txBody>
      </p:sp>
      <p:sp>
        <p:nvSpPr>
          <p:cNvPr id="1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ZA" sz="3200" b="0" strike="noStrike" spc="-1">
              <a:latin typeface="Arial"/>
            </a:endParaRPr>
          </a:p>
        </p:txBody>
      </p:sp>
      <p:sp>
        <p:nvSpPr>
          <p:cNvPr id="1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ZA"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ZA"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ZA" sz="4400" b="0" strike="noStrike" spc="-1">
              <a:latin typeface="Arial"/>
            </a:endParaRPr>
          </a:p>
        </p:txBody>
      </p:sp>
      <p:sp>
        <p:nvSpPr>
          <p:cNvPr id="1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ZA" sz="3200" b="0" strike="noStrike" spc="-1">
              <a:latin typeface="Arial"/>
            </a:endParaRPr>
          </a:p>
        </p:txBody>
      </p:sp>
      <p:sp>
        <p:nvSpPr>
          <p:cNvPr id="1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ZA" sz="3200" b="0" strike="noStrike" spc="-1">
              <a:latin typeface="Arial"/>
            </a:endParaRPr>
          </a:p>
        </p:txBody>
      </p:sp>
      <p:sp>
        <p:nvSpPr>
          <p:cNvPr id="2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ZA" sz="4400" b="0" strike="noStrike" spc="-1">
              <a:latin typeface="Arial"/>
            </a:endParaRPr>
          </a:p>
        </p:txBody>
      </p:sp>
      <p:sp>
        <p:nvSpPr>
          <p:cNvPr id="2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ZA" sz="3200" b="0" strike="noStrike" spc="-1">
              <a:latin typeface="Arial"/>
            </a:endParaRPr>
          </a:p>
        </p:txBody>
      </p:sp>
      <p:sp>
        <p:nvSpPr>
          <p:cNvPr id="2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ZA" sz="3200" b="0" strike="noStrike" spc="-1">
              <a:latin typeface="Arial"/>
            </a:endParaRPr>
          </a:p>
        </p:txBody>
      </p:sp>
      <p:sp>
        <p:nvSpPr>
          <p:cNvPr id="24"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ZA" sz="4400" b="0" strike="noStrike" spc="-1">
              <a:latin typeface="Arial"/>
            </a:endParaRPr>
          </a:p>
        </p:txBody>
      </p:sp>
      <p:sp>
        <p:nvSpPr>
          <p:cNvPr id="2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ZA" sz="3200" b="0" strike="noStrike" spc="-1">
              <a:latin typeface="Arial"/>
            </a:endParaRPr>
          </a:p>
        </p:txBody>
      </p:sp>
      <p:sp>
        <p:nvSpPr>
          <p:cNvPr id="2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ZA" sz="3200" b="0" strike="noStrike" spc="-1">
              <a:latin typeface="Arial"/>
            </a:endParaRPr>
          </a:p>
        </p:txBody>
      </p:sp>
      <p:sp>
        <p:nvSpPr>
          <p:cNvPr id="28"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CustomShape 1" hidden="1"/>
          <p:cNvSpPr/>
          <p:nvPr/>
        </p:nvSpPr>
        <p:spPr>
          <a:xfrm>
            <a:off x="96840" y="124560"/>
            <a:ext cx="8956440" cy="4893480"/>
          </a:xfrm>
          <a:prstGeom prst="rect">
            <a:avLst/>
          </a:prstGeom>
          <a:noFill/>
          <a:ln w="57240">
            <a:solidFill>
              <a:schemeClr val="accent2"/>
            </a:solidFill>
            <a:miter/>
          </a:ln>
        </p:spPr>
        <p:style>
          <a:lnRef idx="0">
            <a:scrgbClr r="0" g="0" b="0"/>
          </a:lnRef>
          <a:fillRef idx="0">
            <a:scrgbClr r="0" g="0" b="0"/>
          </a:fillRef>
          <a:effectRef idx="0">
            <a:scrgbClr r="0" g="0" b="0"/>
          </a:effectRef>
          <a:fontRef idx="minor"/>
        </p:style>
      </p:sp>
      <p:grpSp>
        <p:nvGrpSpPr>
          <p:cNvPr id="9" name="Group 2"/>
          <p:cNvGrpSpPr/>
          <p:nvPr/>
        </p:nvGrpSpPr>
        <p:grpSpPr>
          <a:xfrm>
            <a:off x="720" y="1830960"/>
            <a:ext cx="9142920" cy="2625840"/>
            <a:chOff x="720" y="1830960"/>
            <a:chExt cx="9142920" cy="2625840"/>
          </a:xfrm>
        </p:grpSpPr>
        <p:pic>
          <p:nvPicPr>
            <p:cNvPr id="2" name="Google Shape;12;p2"/>
            <p:cNvPicPr/>
            <p:nvPr/>
          </p:nvPicPr>
          <p:blipFill>
            <a:blip r:embed="rId16"/>
            <a:stretch/>
          </p:blipFill>
          <p:spPr>
            <a:xfrm flipH="1">
              <a:off x="720" y="1830960"/>
              <a:ext cx="9142920" cy="2625840"/>
            </a:xfrm>
            <a:prstGeom prst="rect">
              <a:avLst/>
            </a:prstGeom>
            <a:ln>
              <a:noFill/>
            </a:ln>
          </p:spPr>
        </p:pic>
        <p:sp>
          <p:nvSpPr>
            <p:cNvPr id="3" name="CustomShape 3"/>
            <p:cNvSpPr/>
            <p:nvPr/>
          </p:nvSpPr>
          <p:spPr>
            <a:xfrm>
              <a:off x="122040" y="4419360"/>
              <a:ext cx="8971560" cy="360"/>
            </a:xfrm>
            <a:custGeom>
              <a:avLst/>
              <a:gdLst/>
              <a:ahLst/>
              <a:cxnLst/>
              <a:rect l="l" t="t" r="r" b="b"/>
              <a:pathLst>
                <a:path w="21600" h="21600">
                  <a:moveTo>
                    <a:pt x="0" y="0"/>
                  </a:moveTo>
                  <a:lnTo>
                    <a:pt x="21600" y="21600"/>
                  </a:lnTo>
                </a:path>
              </a:pathLst>
            </a:custGeom>
            <a:noFill/>
            <a:ln w="19080">
              <a:solidFill>
                <a:srgbClr val="000000"/>
              </a:solidFill>
              <a:miter/>
            </a:ln>
          </p:spPr>
          <p:style>
            <a:lnRef idx="0">
              <a:scrgbClr r="0" g="0" b="0"/>
            </a:lnRef>
            <a:fillRef idx="0">
              <a:scrgbClr r="0" g="0" b="0"/>
            </a:fillRef>
            <a:effectRef idx="0">
              <a:scrgbClr r="0" g="0" b="0"/>
            </a:effectRef>
            <a:fontRef idx="minor"/>
          </p:style>
        </p:sp>
      </p:grpSp>
      <p:sp>
        <p:nvSpPr>
          <p:cNvPr id="4" name="CustomShape 4"/>
          <p:cNvSpPr/>
          <p:nvPr/>
        </p:nvSpPr>
        <p:spPr>
          <a:xfrm>
            <a:off x="1562760" y="0"/>
            <a:ext cx="3909240" cy="4457160"/>
          </a:xfrm>
          <a:prstGeom prst="rect">
            <a:avLst/>
          </a:prstGeom>
          <a:solidFill>
            <a:schemeClr val="accent2"/>
          </a:solidFill>
          <a:ln>
            <a:noFill/>
          </a:ln>
        </p:spPr>
        <p:style>
          <a:lnRef idx="0">
            <a:scrgbClr r="0" g="0" b="0"/>
          </a:lnRef>
          <a:fillRef idx="0">
            <a:scrgbClr r="0" g="0" b="0"/>
          </a:fillRef>
          <a:effectRef idx="0">
            <a:scrgbClr r="0" g="0" b="0"/>
          </a:effectRef>
          <a:fontRef idx="minor"/>
        </p:style>
      </p:sp>
      <p:pic>
        <p:nvPicPr>
          <p:cNvPr id="5" name="Google Shape;17;p2"/>
          <p:cNvPicPr/>
          <p:nvPr/>
        </p:nvPicPr>
        <p:blipFill>
          <a:blip r:embed="rId17"/>
          <a:stretch/>
        </p:blipFill>
        <p:spPr>
          <a:xfrm>
            <a:off x="209880" y="2264760"/>
            <a:ext cx="1142280" cy="1681560"/>
          </a:xfrm>
          <a:prstGeom prst="rect">
            <a:avLst/>
          </a:prstGeom>
          <a:ln>
            <a:noFill/>
          </a:ln>
        </p:spPr>
      </p:pic>
      <p:sp>
        <p:nvSpPr>
          <p:cNvPr id="6" name="PlaceHolder 5"/>
          <p:cNvSpPr>
            <a:spLocks noGrp="1"/>
          </p:cNvSpPr>
          <p:nvPr>
            <p:ph type="title"/>
          </p:nvPr>
        </p:nvSpPr>
        <p:spPr>
          <a:xfrm>
            <a:off x="457200" y="205200"/>
            <a:ext cx="8228880" cy="858240"/>
          </a:xfrm>
          <a:prstGeom prst="rect">
            <a:avLst/>
          </a:prstGeom>
        </p:spPr>
        <p:txBody>
          <a:bodyPr lIns="0" tIns="0" rIns="0" bIns="0" anchor="ctr">
            <a:noAutofit/>
          </a:bodyPr>
          <a:lstStyle/>
          <a:p>
            <a:r>
              <a:rPr lang="en-ZA" sz="1800" b="0" strike="noStrike" spc="-1">
                <a:latin typeface="Arial"/>
              </a:rPr>
              <a:t>Click to edit the title text format</a:t>
            </a:r>
          </a:p>
        </p:txBody>
      </p:sp>
      <p:sp>
        <p:nvSpPr>
          <p:cNvPr id="7" name="PlaceHolder 6"/>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2800" b="0" strike="noStrike" spc="-1">
                <a:latin typeface="Arial"/>
              </a:rPr>
              <a:t>Second Outline Level</a:t>
            </a:r>
          </a:p>
          <a:p>
            <a:pPr marL="1296000" lvl="2" indent="-288000">
              <a:spcBef>
                <a:spcPts val="850"/>
              </a:spcBef>
              <a:buClr>
                <a:srgbClr val="000000"/>
              </a:buClr>
              <a:buSzPct val="45000"/>
              <a:buFont typeface="Wingdings" charset="2"/>
              <a:buChar char=""/>
            </a:pPr>
            <a:r>
              <a:rPr lang="en-ZA" sz="2400" b="0" strike="noStrike" spc="-1">
                <a:latin typeface="Arial"/>
              </a:rPr>
              <a:t>Third Outline Level</a:t>
            </a:r>
          </a:p>
          <a:p>
            <a:pPr marL="1728000" lvl="3" indent="-216000">
              <a:spcBef>
                <a:spcPts val="567"/>
              </a:spcBef>
              <a:buClr>
                <a:srgbClr val="000000"/>
              </a:buClr>
              <a:buSzPct val="75000"/>
              <a:buFont typeface="Symbol" charset="2"/>
              <a:buChar char=""/>
            </a:pPr>
            <a:r>
              <a:rPr lang="en-ZA" sz="2000" b="0" strike="noStrike" spc="-1">
                <a:latin typeface="Arial"/>
              </a:rPr>
              <a:t>Fourth Outline Level</a:t>
            </a:r>
          </a:p>
          <a:p>
            <a:pPr marL="2160000" lvl="4" indent="-216000">
              <a:spcBef>
                <a:spcPts val="283"/>
              </a:spcBef>
              <a:buClr>
                <a:srgbClr val="000000"/>
              </a:buClr>
              <a:buSzPct val="45000"/>
              <a:buFont typeface="Wingdings" charset="2"/>
              <a:buChar char=""/>
            </a:pPr>
            <a:r>
              <a:rPr lang="en-ZA" sz="2000" b="0" strike="noStrike" spc="-1">
                <a:latin typeface="Arial"/>
              </a:rPr>
              <a:t>Fifth Outline Level</a:t>
            </a:r>
          </a:p>
          <a:p>
            <a:pPr marL="2592000" lvl="5" indent="-216000">
              <a:spcBef>
                <a:spcPts val="283"/>
              </a:spcBef>
              <a:buClr>
                <a:srgbClr val="000000"/>
              </a:buClr>
              <a:buSzPct val="45000"/>
              <a:buFont typeface="Wingdings" charset="2"/>
              <a:buChar char=""/>
            </a:pPr>
            <a:r>
              <a:rPr lang="en-ZA" sz="2000" b="0" strike="noStrike" spc="-1">
                <a:latin typeface="Arial"/>
              </a:rPr>
              <a:t>Sixth Outline Level</a:t>
            </a:r>
          </a:p>
          <a:p>
            <a:pPr marL="3024000" lvl="6" indent="-216000">
              <a:spcBef>
                <a:spcPts val="283"/>
              </a:spcBef>
              <a:buClr>
                <a:srgbClr val="000000"/>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s://www.google.com/search?q=UNICEF+child+soldier+bring+back+the+child&amp;sxsrf"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s://www.behance.net/gallery/17334367/Amnesty-International-Stop-Abuse-Now"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https://www.google.com/search?q=conflict+diamonds+ads+what+did+your+diamond+really+cost"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5"/>
          <p:cNvSpPr txBox="1">
            <a:spLocks noGrp="1"/>
          </p:cNvSpPr>
          <p:nvPr>
            <p:ph type="ctrTitle"/>
          </p:nvPr>
        </p:nvSpPr>
        <p:spPr>
          <a:xfrm>
            <a:off x="1562680" y="2264780"/>
            <a:ext cx="3385800" cy="1790700"/>
          </a:xfrm>
          <a:prstGeom prst="rect">
            <a:avLst/>
          </a:prstGeom>
          <a:ln w="9525" cap="flat" cmpd="sng">
            <a:solidFill>
              <a:schemeClr val="accent2"/>
            </a:solidFill>
            <a:prstDash val="solid"/>
            <a:round/>
            <a:headEnd type="none" w="sm" len="sm"/>
            <a:tailEnd type="none" w="sm" len="sm"/>
          </a:ln>
        </p:spPr>
        <p:txBody>
          <a:bodyPr spcFirstLastPara="1" wrap="square" lIns="68575" tIns="34275" rIns="68575" bIns="34275" anchor="b" anchorCtr="0">
            <a:noAutofit/>
          </a:bodyPr>
          <a:lstStyle/>
          <a:p>
            <a:pPr marL="0" lvl="0" indent="0" algn="l" rtl="0">
              <a:spcBef>
                <a:spcPts val="0"/>
              </a:spcBef>
              <a:spcAft>
                <a:spcPts val="0"/>
              </a:spcAft>
              <a:buNone/>
            </a:pPr>
            <a:r>
              <a:rPr lang="en" b="1">
                <a:solidFill>
                  <a:srgbClr val="000000"/>
                </a:solidFill>
              </a:rPr>
              <a:t>Visual Literacy Images</a:t>
            </a:r>
            <a:endParaRPr b="1" dirty="0">
              <a:solidFill>
                <a:srgbClr val="000000"/>
              </a:solidFill>
            </a:endParaRPr>
          </a:p>
          <a:p>
            <a:pPr marL="0" lvl="0" indent="0" algn="l" rtl="0">
              <a:spcBef>
                <a:spcPts val="0"/>
              </a:spcBef>
              <a:spcAft>
                <a:spcPts val="0"/>
              </a:spcAft>
              <a:buNone/>
            </a:pPr>
            <a:endParaRPr b="1"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txBox="1"/>
          <p:nvPr/>
        </p:nvSpPr>
        <p:spPr>
          <a:xfrm>
            <a:off x="844200" y="1509150"/>
            <a:ext cx="7455600" cy="21252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1200"/>
              </a:spcAft>
              <a:buNone/>
            </a:pPr>
            <a:endParaRPr sz="3000">
              <a:solidFill>
                <a:schemeClr val="dk1"/>
              </a:solidFill>
              <a:latin typeface="Calibri"/>
              <a:ea typeface="Calibri"/>
              <a:cs typeface="Calibri"/>
              <a:sym typeface="Calibri"/>
            </a:endParaRPr>
          </a:p>
        </p:txBody>
      </p:sp>
      <p:sp>
        <p:nvSpPr>
          <p:cNvPr id="139" name="Google Shape;139;p27"/>
          <p:cNvSpPr txBox="1"/>
          <p:nvPr/>
        </p:nvSpPr>
        <p:spPr>
          <a:xfrm>
            <a:off x="511800" y="427950"/>
            <a:ext cx="8120400" cy="428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sz="1100" u="sng">
              <a:solidFill>
                <a:schemeClr val="hlink"/>
              </a:solidFill>
            </a:endParaRPr>
          </a:p>
        </p:txBody>
      </p:sp>
      <p:pic>
        <p:nvPicPr>
          <p:cNvPr id="140" name="Google Shape;140;p27"/>
          <p:cNvPicPr preferRelativeResize="0"/>
          <p:nvPr/>
        </p:nvPicPr>
        <p:blipFill>
          <a:blip r:embed="rId3">
            <a:alphaModFix/>
          </a:blip>
          <a:stretch>
            <a:fillRect/>
          </a:stretch>
        </p:blipFill>
        <p:spPr>
          <a:xfrm>
            <a:off x="145150" y="4715550"/>
            <a:ext cx="304750" cy="304750"/>
          </a:xfrm>
          <a:prstGeom prst="rect">
            <a:avLst/>
          </a:prstGeom>
          <a:noFill/>
          <a:ln>
            <a:noFill/>
          </a:ln>
        </p:spPr>
      </p:pic>
      <p:pic>
        <p:nvPicPr>
          <p:cNvPr id="141" name="Google Shape;141;p27"/>
          <p:cNvPicPr preferRelativeResize="0"/>
          <p:nvPr/>
        </p:nvPicPr>
        <p:blipFill>
          <a:blip r:embed="rId4">
            <a:alphaModFix/>
          </a:blip>
          <a:stretch>
            <a:fillRect/>
          </a:stretch>
        </p:blipFill>
        <p:spPr>
          <a:xfrm>
            <a:off x="1726075" y="519925"/>
            <a:ext cx="5792251" cy="4109624"/>
          </a:xfrm>
          <a:prstGeom prst="rect">
            <a:avLst/>
          </a:prstGeom>
          <a:noFill/>
          <a:ln w="38100" cap="flat" cmpd="sng">
            <a:solidFill>
              <a:schemeClr val="accent5"/>
            </a:solidFill>
            <a:prstDash val="solid"/>
            <a:round/>
            <a:headEnd type="none" w="sm" len="sm"/>
            <a:tailEnd type="none" w="sm" len="sm"/>
          </a:ln>
        </p:spPr>
      </p:pic>
      <p:sp>
        <p:nvSpPr>
          <p:cNvPr id="142" name="Google Shape;142;p27"/>
          <p:cNvSpPr txBox="1"/>
          <p:nvPr/>
        </p:nvSpPr>
        <p:spPr>
          <a:xfrm>
            <a:off x="3782291" y="4715551"/>
            <a:ext cx="4911809" cy="343910"/>
          </a:xfrm>
          <a:prstGeom prst="rect">
            <a:avLst/>
          </a:prstGeom>
          <a:noFill/>
          <a:ln>
            <a:noFill/>
          </a:ln>
        </p:spPr>
        <p:txBody>
          <a:bodyPr spcFirstLastPara="1" wrap="square" lIns="91425" tIns="91425" rIns="91425" bIns="91425" anchor="t" anchorCtr="0">
            <a:spAutoFit/>
          </a:bodyPr>
          <a:lstStyle/>
          <a:p>
            <a:pPr marL="0" lvl="0" indent="0" algn="l" rtl="0">
              <a:lnSpc>
                <a:spcPct val="115000"/>
              </a:lnSpc>
              <a:buNone/>
            </a:pPr>
            <a:r>
              <a:rPr lang="en" sz="900" u="sng" dirty="0">
                <a:solidFill>
                  <a:schemeClr val="hlink"/>
                </a:solidFill>
                <a:hlinkClick r:id="rId5"/>
              </a:rPr>
              <a:t>https://www.google.com/search?q=UNICEF+child+soldier+bring+back+the+child&amp;sxsrf</a:t>
            </a:r>
            <a:endParaRPr lang="en" sz="900" u="sng" dirty="0">
              <a:solidFill>
                <a:schemeClr val="hlink"/>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p:nvPr/>
        </p:nvSpPr>
        <p:spPr>
          <a:xfrm>
            <a:off x="844200" y="1509150"/>
            <a:ext cx="7455600" cy="21252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1200"/>
              </a:spcAft>
              <a:buNone/>
            </a:pPr>
            <a:endParaRPr sz="3000">
              <a:solidFill>
                <a:schemeClr val="dk1"/>
              </a:solidFill>
              <a:latin typeface="Calibri"/>
              <a:ea typeface="Calibri"/>
              <a:cs typeface="Calibri"/>
              <a:sym typeface="Calibri"/>
            </a:endParaRPr>
          </a:p>
        </p:txBody>
      </p:sp>
      <p:sp>
        <p:nvSpPr>
          <p:cNvPr id="148" name="Google Shape;148;p28"/>
          <p:cNvSpPr txBox="1"/>
          <p:nvPr/>
        </p:nvSpPr>
        <p:spPr>
          <a:xfrm>
            <a:off x="511800" y="427950"/>
            <a:ext cx="8120400" cy="428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1"/>
              </a:solidFill>
            </a:endParaRPr>
          </a:p>
        </p:txBody>
      </p:sp>
      <p:pic>
        <p:nvPicPr>
          <p:cNvPr id="149" name="Google Shape;149;p28"/>
          <p:cNvPicPr preferRelativeResize="0"/>
          <p:nvPr/>
        </p:nvPicPr>
        <p:blipFill>
          <a:blip r:embed="rId3">
            <a:alphaModFix/>
          </a:blip>
          <a:stretch>
            <a:fillRect/>
          </a:stretch>
        </p:blipFill>
        <p:spPr>
          <a:xfrm>
            <a:off x="145150" y="4715550"/>
            <a:ext cx="304750" cy="304750"/>
          </a:xfrm>
          <a:prstGeom prst="rect">
            <a:avLst/>
          </a:prstGeom>
          <a:noFill/>
          <a:ln>
            <a:noFill/>
          </a:ln>
        </p:spPr>
      </p:pic>
      <p:pic>
        <p:nvPicPr>
          <p:cNvPr id="150" name="Google Shape;150;p28"/>
          <p:cNvPicPr preferRelativeResize="0"/>
          <p:nvPr/>
        </p:nvPicPr>
        <p:blipFill>
          <a:blip r:embed="rId4">
            <a:alphaModFix/>
          </a:blip>
          <a:stretch>
            <a:fillRect/>
          </a:stretch>
        </p:blipFill>
        <p:spPr>
          <a:xfrm>
            <a:off x="2759038" y="512650"/>
            <a:ext cx="3625925" cy="4126700"/>
          </a:xfrm>
          <a:prstGeom prst="rect">
            <a:avLst/>
          </a:prstGeom>
          <a:noFill/>
          <a:ln w="38100" cap="flat" cmpd="sng">
            <a:solidFill>
              <a:schemeClr val="accent5"/>
            </a:solidFill>
            <a:prstDash val="solid"/>
            <a:round/>
            <a:headEnd type="none" w="sm" len="sm"/>
            <a:tailEnd type="none" w="sm" len="sm"/>
          </a:ln>
        </p:spPr>
      </p:pic>
      <p:sp>
        <p:nvSpPr>
          <p:cNvPr id="151" name="Google Shape;151;p28"/>
          <p:cNvSpPr txBox="1"/>
          <p:nvPr/>
        </p:nvSpPr>
        <p:spPr>
          <a:xfrm>
            <a:off x="3996125" y="4645375"/>
            <a:ext cx="4645500" cy="343910"/>
          </a:xfrm>
          <a:prstGeom prst="rect">
            <a:avLst/>
          </a:prstGeom>
          <a:noFill/>
          <a:ln>
            <a:noFill/>
          </a:ln>
        </p:spPr>
        <p:txBody>
          <a:bodyPr spcFirstLastPara="1" wrap="square" lIns="91425" tIns="91425" rIns="91425" bIns="91425" anchor="t" anchorCtr="0">
            <a:spAutoFit/>
          </a:bodyPr>
          <a:lstStyle/>
          <a:p>
            <a:pPr marL="0" lvl="0" indent="0" algn="l" rtl="0">
              <a:lnSpc>
                <a:spcPct val="115000"/>
              </a:lnSpc>
              <a:buNone/>
            </a:pPr>
            <a:r>
              <a:rPr lang="en" sz="900" u="sng" dirty="0">
                <a:solidFill>
                  <a:schemeClr val="hlink"/>
                </a:solidFill>
                <a:hlinkClick r:id="rId5"/>
              </a:rPr>
              <a:t>https://www.behance.net/gallery/17334367/Amnesty-International-Stop-Abuse-Now</a:t>
            </a:r>
            <a:endParaRPr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844200" y="1509150"/>
            <a:ext cx="7455600" cy="21252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1200"/>
              </a:spcAft>
              <a:buNone/>
            </a:pPr>
            <a:endParaRPr sz="3000">
              <a:solidFill>
                <a:schemeClr val="dk1"/>
              </a:solidFill>
              <a:latin typeface="Calibri"/>
              <a:ea typeface="Calibri"/>
              <a:cs typeface="Calibri"/>
              <a:sym typeface="Calibri"/>
            </a:endParaRPr>
          </a:p>
        </p:txBody>
      </p:sp>
      <p:sp>
        <p:nvSpPr>
          <p:cNvPr id="157" name="Google Shape;157;p29"/>
          <p:cNvSpPr txBox="1"/>
          <p:nvPr/>
        </p:nvSpPr>
        <p:spPr>
          <a:xfrm>
            <a:off x="511800" y="427950"/>
            <a:ext cx="8120400" cy="428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1"/>
              </a:solidFill>
            </a:endParaRPr>
          </a:p>
        </p:txBody>
      </p:sp>
      <p:pic>
        <p:nvPicPr>
          <p:cNvPr id="158" name="Google Shape;158;p29"/>
          <p:cNvPicPr preferRelativeResize="0"/>
          <p:nvPr/>
        </p:nvPicPr>
        <p:blipFill>
          <a:blip r:embed="rId3">
            <a:alphaModFix/>
          </a:blip>
          <a:stretch>
            <a:fillRect/>
          </a:stretch>
        </p:blipFill>
        <p:spPr>
          <a:xfrm>
            <a:off x="145150" y="4715550"/>
            <a:ext cx="304750" cy="304750"/>
          </a:xfrm>
          <a:prstGeom prst="rect">
            <a:avLst/>
          </a:prstGeom>
          <a:noFill/>
          <a:ln>
            <a:noFill/>
          </a:ln>
        </p:spPr>
      </p:pic>
      <p:pic>
        <p:nvPicPr>
          <p:cNvPr id="159" name="Google Shape;159;p29"/>
          <p:cNvPicPr preferRelativeResize="0"/>
          <p:nvPr/>
        </p:nvPicPr>
        <p:blipFill>
          <a:blip r:embed="rId4">
            <a:alphaModFix/>
          </a:blip>
          <a:stretch>
            <a:fillRect/>
          </a:stretch>
        </p:blipFill>
        <p:spPr>
          <a:xfrm>
            <a:off x="966150" y="558575"/>
            <a:ext cx="3146325" cy="4090624"/>
          </a:xfrm>
          <a:prstGeom prst="rect">
            <a:avLst/>
          </a:prstGeom>
          <a:noFill/>
          <a:ln>
            <a:noFill/>
          </a:ln>
        </p:spPr>
      </p:pic>
      <p:sp>
        <p:nvSpPr>
          <p:cNvPr id="160" name="Google Shape;160;p29"/>
          <p:cNvSpPr txBox="1"/>
          <p:nvPr/>
        </p:nvSpPr>
        <p:spPr>
          <a:xfrm>
            <a:off x="4182500" y="312650"/>
            <a:ext cx="4378500" cy="463354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dirty="0"/>
              <a:t>The cheque you give the jeweller may only be a fraction of what your diamond really costs. Because despite a concerted global effort, diamonds from conflict zones are still sold across the world. To make sure that your purchase isn’t helping finance global terrorism and the civil wars that have torn Central Africa apart, demand that your diamond has a certificate which guarantees its legitimacy and provides you with proof that no part of its cost was paid in human life.</a:t>
            </a:r>
          </a:p>
        </p:txBody>
      </p:sp>
      <p:sp>
        <p:nvSpPr>
          <p:cNvPr id="161" name="Google Shape;161;p29"/>
          <p:cNvSpPr txBox="1"/>
          <p:nvPr/>
        </p:nvSpPr>
        <p:spPr>
          <a:xfrm>
            <a:off x="3471225" y="4716675"/>
            <a:ext cx="52905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u="sng" dirty="0">
                <a:solidFill>
                  <a:schemeClr val="hlink"/>
                </a:solidFill>
                <a:hlinkClick r:id="rId5"/>
              </a:rPr>
              <a:t>https://www.google.com/search?q=conflict+diamonds+ads+what+did+your+diamond+really+cost</a:t>
            </a:r>
            <a:endParaRPr sz="900" dirty="0"/>
          </a:p>
          <a:p>
            <a:pPr marL="0" lvl="0" indent="0" algn="l" rtl="0">
              <a:spcBef>
                <a:spcPts val="0"/>
              </a:spcBef>
              <a:spcAft>
                <a:spcPts val="0"/>
              </a:spcAft>
              <a:buNone/>
            </a:pPr>
            <a:endParaRPr sz="900" dirty="0"/>
          </a:p>
          <a:p>
            <a:pPr marL="0" lvl="0" indent="0" algn="l" rtl="0">
              <a:spcBef>
                <a:spcPts val="0"/>
              </a:spcBef>
              <a:spcAft>
                <a:spcPts val="0"/>
              </a:spcAft>
              <a:buNone/>
            </a:pPr>
            <a:endParaRPr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1156</TotalTime>
  <Words>158</Words>
  <Application>Microsoft Office PowerPoint</Application>
  <PresentationFormat>On-screen Show (16:9)</PresentationFormat>
  <Paragraphs>5</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Corbel</vt:lpstr>
      <vt:lpstr>Symbol</vt:lpstr>
      <vt:lpstr>Wingdings</vt:lpstr>
      <vt:lpstr>Office Theme</vt:lpstr>
      <vt:lpstr>Visual Literacy Images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felicity</dc:creator>
  <dc:description/>
  <cp:lastModifiedBy>Tylin Moodley</cp:lastModifiedBy>
  <cp:revision>23</cp:revision>
  <dcterms:modified xsi:type="dcterms:W3CDTF">2023-04-24T07:42:41Z</dcterms:modified>
  <dc:language>en-ZA</dc:language>
</cp:coreProperties>
</file>