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  <p:sldMasterId id="2147483670" r:id="rId2"/>
  </p:sldMasterIdLst>
  <p:notesMasterIdLst>
    <p:notesMasterId r:id="rId9"/>
  </p:notesMasterIdLst>
  <p:sldIdLst>
    <p:sldId id="256" r:id="rId3"/>
    <p:sldId id="257" r:id="rId4"/>
    <p:sldId id="258" r:id="rId5"/>
    <p:sldId id="265" r:id="rId6"/>
    <p:sldId id="263" r:id="rId7"/>
    <p:sldId id="264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orbel" panose="020B0503020204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72" y="78"/>
      </p:cViewPr>
      <p:guideLst>
        <p:guide orient="horz" pos="164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f3496f75f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9f3496f75f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f3496f75f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f3496f75f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f3496f75f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9f3496f75f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8184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f3496f75f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9f3496f75f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5064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f3496f75f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9f3496f75f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8334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-17" y="1830916"/>
            <a:ext cx="9143495" cy="2626706"/>
            <a:chOff x="395031" y="2773017"/>
            <a:chExt cx="11661134" cy="2601987"/>
          </a:xfrm>
        </p:grpSpPr>
        <p:pic>
          <p:nvPicPr>
            <p:cNvPr id="12" name="Google Shape;12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395031" y="2773017"/>
              <a:ext cx="11661134" cy="26019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" name="Google Shape;13;p2"/>
            <p:cNvCxnSpPr/>
            <p:nvPr/>
          </p:nvCxnSpPr>
          <p:spPr>
            <a:xfrm>
              <a:off x="550506" y="5337104"/>
              <a:ext cx="11442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4" name="Google Shape;14;p2"/>
          <p:cNvSpPr/>
          <p:nvPr/>
        </p:nvSpPr>
        <p:spPr>
          <a:xfrm>
            <a:off x="1562681" y="0"/>
            <a:ext cx="3409500" cy="445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562680" y="4036421"/>
            <a:ext cx="338580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51" y="2264780"/>
            <a:ext cx="1143177" cy="168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 rot="5400000">
            <a:off x="2839181" y="-607199"/>
            <a:ext cx="3465600" cy="7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rtl="0">
              <a:spcBef>
                <a:spcPts val="800"/>
              </a:spcBef>
              <a:spcAft>
                <a:spcPts val="0"/>
              </a:spcAft>
              <a:buSzPts val="1700"/>
              <a:buChar char="•"/>
              <a:defRPr/>
            </a:lvl1pPr>
            <a:lvl2pPr marL="914400" lvl="1" indent="-317500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04800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/>
            </a:lvl4pPr>
            <a:lvl5pPr marL="2286000" lvl="4" indent="-304800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/>
            </a:lvl5pPr>
            <a:lvl6pPr marL="2743200" lvl="5" indent="-304800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4"/>
          <p:cNvGrpSpPr/>
          <p:nvPr/>
        </p:nvGrpSpPr>
        <p:grpSpPr>
          <a:xfrm>
            <a:off x="-17" y="1830915"/>
            <a:ext cx="9143495" cy="2626706"/>
            <a:chOff x="395031" y="2773017"/>
            <a:chExt cx="11661134" cy="2601987"/>
          </a:xfrm>
        </p:grpSpPr>
        <p:pic>
          <p:nvPicPr>
            <p:cNvPr id="68" name="Google Shape;68;p1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395031" y="2773017"/>
              <a:ext cx="11661134" cy="26019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9" name="Google Shape;69;p14"/>
            <p:cNvCxnSpPr/>
            <p:nvPr/>
          </p:nvCxnSpPr>
          <p:spPr>
            <a:xfrm>
              <a:off x="550506" y="5337104"/>
              <a:ext cx="11442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70" name="Google Shape;70;p14"/>
          <p:cNvSpPr/>
          <p:nvPr/>
        </p:nvSpPr>
        <p:spPr>
          <a:xfrm>
            <a:off x="1562681" y="0"/>
            <a:ext cx="3409500" cy="445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4275" tIns="32125" rIns="64275" bIns="3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Calibri"/>
              <a:buNone/>
              <a:defRPr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1"/>
          </p:nvPr>
        </p:nvSpPr>
        <p:spPr>
          <a:xfrm>
            <a:off x="1562680" y="4036421"/>
            <a:ext cx="3385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400"/>
            </a:lvl2pPr>
            <a:lvl3pPr lvl="2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/>
            </a:lvl3pPr>
            <a:lvl4pPr lvl="3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4pPr>
            <a:lvl5pPr lvl="4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5pPr>
            <a:lvl6pPr lvl="5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6pPr>
            <a:lvl7pPr lvl="6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7pPr>
            <a:lvl8pPr lvl="7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8pPr>
            <a:lvl9pPr lvl="8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9pPr>
          </a:lstStyle>
          <a:p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52" y="2264780"/>
            <a:ext cx="1143177" cy="168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1057275" y="1167211"/>
            <a:ext cx="34575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00"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300"/>
            </a:lvl2pPr>
            <a:lvl3pPr marL="137160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3pPr>
            <a:lvl4pPr marL="182880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4pPr>
            <a:lvl5pPr marL="228600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5pPr>
            <a:lvl6pPr marL="274320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6pPr>
            <a:lvl7pPr marL="320040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7pPr>
            <a:lvl8pPr marL="365760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8pPr>
            <a:lvl9pPr marL="411480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2"/>
          </p:nvPr>
        </p:nvSpPr>
        <p:spPr>
          <a:xfrm>
            <a:off x="4629150" y="1167211"/>
            <a:ext cx="34572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00"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300"/>
            </a:lvl2pPr>
            <a:lvl3pPr marL="137160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3pPr>
            <a:lvl4pPr marL="182880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4pPr>
            <a:lvl5pPr marL="228600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5pPr>
            <a:lvl6pPr marL="274320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6pPr>
            <a:lvl7pPr marL="320040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7pPr>
            <a:lvl8pPr marL="365760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8pPr>
            <a:lvl9pPr marL="411480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/>
          <p:nvPr/>
        </p:nvSpPr>
        <p:spPr>
          <a:xfrm>
            <a:off x="1200149" y="1544360"/>
            <a:ext cx="5399700" cy="2914800"/>
          </a:xfrm>
          <a:prstGeom prst="rect">
            <a:avLst/>
          </a:prstGeom>
          <a:solidFill>
            <a:srgbClr val="374C81"/>
          </a:solidFill>
          <a:ln>
            <a:noFill/>
          </a:ln>
        </p:spPr>
        <p:txBody>
          <a:bodyPr spcFirstLastPara="1" wrap="square" lIns="64275" tIns="32125" rIns="64275" bIns="3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1313833" y="1697935"/>
            <a:ext cx="5212200" cy="23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Calibri"/>
              <a:buNone/>
              <a:defRPr sz="42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1313833" y="4036420"/>
            <a:ext cx="52122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7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9pPr>
          </a:lstStyle>
          <a:p>
            <a:endParaRPr/>
          </a:p>
        </p:txBody>
      </p:sp>
      <p:pic>
        <p:nvPicPr>
          <p:cNvPr id="85" name="Google Shape;85;p17" descr="Closeup of green plant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44360"/>
            <a:ext cx="1117854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 descr="Wav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2217" y="1544360"/>
            <a:ext cx="2462023" cy="291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26">
          <p15:clr>
            <a:srgbClr val="FDE53C"/>
          </p15:clr>
        </p15:guide>
        <p15:guide id="2" orient="horz" pos="972">
          <p15:clr>
            <a:srgbClr val="FDE53C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1057274" y="1165860"/>
            <a:ext cx="3456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600" b="1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400" b="1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 b="1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2"/>
          </p:nvPr>
        </p:nvSpPr>
        <p:spPr>
          <a:xfrm>
            <a:off x="1057274" y="1825610"/>
            <a:ext cx="34566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00"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300"/>
            </a:lvl2pPr>
            <a:lvl3pPr marL="137160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3pPr>
            <a:lvl4pPr marL="182880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4pPr>
            <a:lvl5pPr marL="228600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5pPr>
            <a:lvl6pPr marL="274320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6pPr>
            <a:lvl7pPr marL="320040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7pPr>
            <a:lvl8pPr marL="365760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8pPr>
            <a:lvl9pPr marL="411480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3"/>
          </p:nvPr>
        </p:nvSpPr>
        <p:spPr>
          <a:xfrm>
            <a:off x="4629150" y="1165860"/>
            <a:ext cx="3457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600" b="1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400" b="1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 b="1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4"/>
          </p:nvPr>
        </p:nvSpPr>
        <p:spPr>
          <a:xfrm>
            <a:off x="4629150" y="1825610"/>
            <a:ext cx="34575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00"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300"/>
            </a:lvl2pPr>
            <a:lvl3pPr marL="137160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3pPr>
            <a:lvl4pPr marL="182880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4pPr>
            <a:lvl5pPr marL="228600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5pPr>
            <a:lvl6pPr marL="274320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6pPr>
            <a:lvl7pPr marL="320040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7pPr>
            <a:lvl8pPr marL="365760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8pPr>
            <a:lvl9pPr marL="411480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ackground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75" y="417050"/>
            <a:ext cx="8217250" cy="430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>
            <a:spLocks noGrp="1"/>
          </p:cNvSpPr>
          <p:nvPr>
            <p:ph type="title"/>
          </p:nvPr>
        </p:nvSpPr>
        <p:spPr>
          <a:xfrm>
            <a:off x="5011826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sz="23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body" idx="1"/>
          </p:nvPr>
        </p:nvSpPr>
        <p:spPr>
          <a:xfrm>
            <a:off x="1057274" y="686942"/>
            <a:ext cx="39129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00"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300"/>
            </a:lvl2pPr>
            <a:lvl3pPr marL="137160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3pPr>
            <a:lvl4pPr marL="182880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4pPr>
            <a:lvl5pPr marL="228600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5pPr>
            <a:lvl6pPr marL="274320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6pPr>
            <a:lvl7pPr marL="320040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7pPr>
            <a:lvl8pPr marL="365760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8pPr>
            <a:lvl9pPr marL="411480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2"/>
          </p:nvPr>
        </p:nvSpPr>
        <p:spPr>
          <a:xfrm>
            <a:off x="5011826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>
            <a:spLocks noGrp="1"/>
          </p:cNvSpPr>
          <p:nvPr>
            <p:ph type="title"/>
          </p:nvPr>
        </p:nvSpPr>
        <p:spPr>
          <a:xfrm>
            <a:off x="5759967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sz="23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 descr="An empty placeholder to add an image. Click on the placeholder and select the image that you wish to add"/>
          <p:cNvSpPr>
            <a:spLocks noGrp="1"/>
          </p:cNvSpPr>
          <p:nvPr>
            <p:ph type="pic" idx="2"/>
          </p:nvPr>
        </p:nvSpPr>
        <p:spPr>
          <a:xfrm>
            <a:off x="748141" y="686942"/>
            <a:ext cx="49701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890225" rIns="59350" bIns="296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1"/>
          </p:nvPr>
        </p:nvSpPr>
        <p:spPr>
          <a:xfrm>
            <a:off x="5759967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body" idx="1"/>
          </p:nvPr>
        </p:nvSpPr>
        <p:spPr>
          <a:xfrm rot="5400000">
            <a:off x="2839331" y="-607349"/>
            <a:ext cx="3465300" cy="7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04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057275" y="1167211"/>
            <a:ext cx="3457500" cy="3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2"/>
          </p:nvPr>
        </p:nvSpPr>
        <p:spPr>
          <a:xfrm>
            <a:off x="4629150" y="1167211"/>
            <a:ext cx="3457200" cy="3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1200149" y="1544360"/>
            <a:ext cx="5399700" cy="2914800"/>
          </a:xfrm>
          <a:prstGeom prst="rect">
            <a:avLst/>
          </a:prstGeom>
          <a:solidFill>
            <a:srgbClr val="374C8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13833" y="1697935"/>
            <a:ext cx="5212200" cy="23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313833" y="4036420"/>
            <a:ext cx="52122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31" name="Google Shape;31;p5" descr="Closeup of green plant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44360"/>
            <a:ext cx="1117854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5" descr="Wav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2217" y="1544360"/>
            <a:ext cx="2462022" cy="2914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26">
          <p15:clr>
            <a:srgbClr val="FDE53C"/>
          </p15:clr>
        </p15:guide>
        <p15:guide id="2" orient="horz" pos="972">
          <p15:clr>
            <a:srgbClr val="FDE53C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057274" y="1165860"/>
            <a:ext cx="34563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1057274" y="1825610"/>
            <a:ext cx="34563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3"/>
          </p:nvPr>
        </p:nvSpPr>
        <p:spPr>
          <a:xfrm>
            <a:off x="4629150" y="1165860"/>
            <a:ext cx="3457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4"/>
          </p:nvPr>
        </p:nvSpPr>
        <p:spPr>
          <a:xfrm>
            <a:off x="4629150" y="1825610"/>
            <a:ext cx="34575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pic>
        <p:nvPicPr>
          <p:cNvPr id="39" name="Google Shape;3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5011826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1057274" y="686942"/>
            <a:ext cx="3912600" cy="3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5011826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49" name="Google Shape;49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5759967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 descr="An empty placeholder to add an image. Click on the placeholder and select the image that you wish to add"/>
          <p:cNvSpPr>
            <a:spLocks noGrp="1"/>
          </p:cNvSpPr>
          <p:nvPr>
            <p:ph type="pic" idx="2"/>
          </p:nvPr>
        </p:nvSpPr>
        <p:spPr>
          <a:xfrm>
            <a:off x="748141" y="686942"/>
            <a:ext cx="4970100" cy="3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1028700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5759967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54" name="Google Shape;5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/>
          <p:nvPr/>
        </p:nvSpPr>
        <p:spPr>
          <a:xfrm>
            <a:off x="96982" y="124691"/>
            <a:ext cx="8957100" cy="4894200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www.google.com/search?q=best+South+African+adverts&amp;sxsrf" TargetMode="Externa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www.google.com/search?q=best+South+African+adverts&amp;sxsrf" TargetMode="Externa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 txBox="1">
            <a:spLocks noGrp="1"/>
          </p:cNvSpPr>
          <p:nvPr>
            <p:ph type="ctrTitle"/>
          </p:nvPr>
        </p:nvSpPr>
        <p:spPr>
          <a:xfrm>
            <a:off x="1578275" y="1298775"/>
            <a:ext cx="3377400" cy="20058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000000"/>
                </a:solidFill>
              </a:rPr>
              <a:t>Advertisement</a:t>
            </a:r>
            <a:endParaRPr sz="40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000000"/>
                </a:solidFill>
              </a:rPr>
              <a:t>Samples</a:t>
            </a:r>
            <a:endParaRPr sz="40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5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5"/>
          <p:cNvSpPr txBox="1"/>
          <p:nvPr/>
        </p:nvSpPr>
        <p:spPr>
          <a:xfrm>
            <a:off x="562950" y="1940350"/>
            <a:ext cx="8018100" cy="864600"/>
          </a:xfrm>
          <a:prstGeom prst="rect">
            <a:avLst/>
          </a:prstGeom>
          <a:solidFill>
            <a:srgbClr val="FFE599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alibri"/>
                <a:ea typeface="Calibri"/>
                <a:cs typeface="Calibri"/>
                <a:sym typeface="Calibri"/>
              </a:rPr>
              <a:t>EXPLORING AIDA</a:t>
            </a:r>
            <a:endParaRPr sz="4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210A65-DB97-43F2-8128-A503C0B9A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9" y="4623955"/>
            <a:ext cx="358486" cy="3584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325" y="546200"/>
            <a:ext cx="7217349" cy="4087499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5" name="Google Shape;125;p26"/>
          <p:cNvSpPr txBox="1"/>
          <p:nvPr/>
        </p:nvSpPr>
        <p:spPr>
          <a:xfrm>
            <a:off x="6226825" y="4724725"/>
            <a:ext cx="24489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https://imagesapp.goo.gl/MzuvKDKCoUh6D1TRA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BC8314-5807-4154-B53E-39A8151D2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4633699"/>
            <a:ext cx="355026" cy="3550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5"/>
          <p:cNvSpPr txBox="1"/>
          <p:nvPr/>
        </p:nvSpPr>
        <p:spPr>
          <a:xfrm>
            <a:off x="844200" y="457200"/>
            <a:ext cx="745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Analyse this advertisement using AIDA: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210A65-DB97-43F2-8128-A503C0B9A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9" y="4623955"/>
            <a:ext cx="358486" cy="358486"/>
          </a:xfrm>
          <a:prstGeom prst="rect">
            <a:avLst/>
          </a:prstGeom>
        </p:spPr>
      </p:pic>
      <p:sp>
        <p:nvSpPr>
          <p:cNvPr id="6" name="Google Shape;132;p27">
            <a:extLst>
              <a:ext uri="{FF2B5EF4-FFF2-40B4-BE49-F238E27FC236}">
                <a16:creationId xmlns:a16="http://schemas.microsoft.com/office/drawing/2014/main" id="{B8476FE9-9DE0-4A95-A16A-346ED2C2636F}"/>
              </a:ext>
            </a:extLst>
          </p:cNvPr>
          <p:cNvSpPr txBox="1"/>
          <p:nvPr/>
        </p:nvSpPr>
        <p:spPr>
          <a:xfrm>
            <a:off x="6016336" y="4754100"/>
            <a:ext cx="263929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https://images.app.goo.gl/NeBp46wvwEyWa1gP9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131;p27">
            <a:extLst>
              <a:ext uri="{FF2B5EF4-FFF2-40B4-BE49-F238E27FC236}">
                <a16:creationId xmlns:a16="http://schemas.microsoft.com/office/drawing/2014/main" id="{BB4C0D67-70F7-4D58-95DA-5701AE8B01F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10642"/>
          <a:stretch/>
        </p:blipFill>
        <p:spPr>
          <a:xfrm>
            <a:off x="955964" y="1039091"/>
            <a:ext cx="7211292" cy="3584863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459577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5"/>
          <p:cNvSpPr txBox="1"/>
          <p:nvPr/>
        </p:nvSpPr>
        <p:spPr>
          <a:xfrm>
            <a:off x="443455" y="477981"/>
            <a:ext cx="7856345" cy="35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 the effectiveness of this advertisement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210A65-DB97-43F2-8128-A503C0B9A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9" y="4623955"/>
            <a:ext cx="358486" cy="358486"/>
          </a:xfrm>
          <a:prstGeom prst="rect">
            <a:avLst/>
          </a:prstGeom>
        </p:spPr>
      </p:pic>
      <p:pic>
        <p:nvPicPr>
          <p:cNvPr id="5" name="Google Shape;138;p28" descr="Best of Nando's ads | Design Indaba">
            <a:extLst>
              <a:ext uri="{FF2B5EF4-FFF2-40B4-BE49-F238E27FC236}">
                <a16:creationId xmlns:a16="http://schemas.microsoft.com/office/drawing/2014/main" id="{BF30180F-53FB-48DE-89B3-9267F721390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3782" y="1122217"/>
            <a:ext cx="6754091" cy="3543301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EBDB2F-3DC8-47CC-8391-67B4FD3F7A0E}"/>
              </a:ext>
            </a:extLst>
          </p:cNvPr>
          <p:cNvSpPr txBox="1"/>
          <p:nvPr/>
        </p:nvSpPr>
        <p:spPr>
          <a:xfrm>
            <a:off x="2286000" y="2310140"/>
            <a:ext cx="63522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" sz="1400" u="sng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" u="sng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" sz="1400" u="sng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" u="sng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" sz="1400" u="sng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" u="sng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" sz="1400" u="sng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" u="sng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" sz="1400" u="sng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" u="sng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" sz="1400" u="sng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" sz="1100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https://www.google.com/search?q=best+South+African+a verts&amp;sxsrf</a:t>
            </a:r>
            <a:endParaRPr lang="en-ZA" sz="1100" dirty="0"/>
          </a:p>
        </p:txBody>
      </p:sp>
    </p:spTree>
    <p:extLst>
      <p:ext uri="{BB962C8B-B14F-4D97-AF65-F5344CB8AC3E}">
        <p14:creationId xmlns:p14="http://schemas.microsoft.com/office/powerpoint/2010/main" val="697060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5"/>
          <p:cNvSpPr txBox="1"/>
          <p:nvPr/>
        </p:nvSpPr>
        <p:spPr>
          <a:xfrm>
            <a:off x="844200" y="477982"/>
            <a:ext cx="7455600" cy="49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ZA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 the effectiveness of the visual and the text: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210A65-DB97-43F2-8128-A503C0B9A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9" y="4623955"/>
            <a:ext cx="358486" cy="358486"/>
          </a:xfrm>
          <a:prstGeom prst="rect">
            <a:avLst/>
          </a:prstGeom>
        </p:spPr>
      </p:pic>
      <p:pic>
        <p:nvPicPr>
          <p:cNvPr id="5" name="Google Shape;145;p29" descr="Ad of the Week: It's not inside... • MarkLives.com">
            <a:extLst>
              <a:ext uri="{FF2B5EF4-FFF2-40B4-BE49-F238E27FC236}">
                <a16:creationId xmlns:a16="http://schemas.microsoft.com/office/drawing/2014/main" id="{45BB70F4-9BF8-415A-8F42-F8F74F244DC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6700" y="883227"/>
            <a:ext cx="7455600" cy="3740728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888579-20AB-49A7-9F2F-5A90961DCCE5}"/>
              </a:ext>
            </a:extLst>
          </p:cNvPr>
          <p:cNvSpPr txBox="1"/>
          <p:nvPr/>
        </p:nvSpPr>
        <p:spPr>
          <a:xfrm>
            <a:off x="2285999" y="2298983"/>
            <a:ext cx="6773031" cy="2628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ZA" sz="1400" u="sng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ZA" u="sng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ZA" sz="1400" u="sng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ZA" u="sng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ZA" sz="1400" u="sng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ZA" u="sng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ZA" sz="1400" u="sng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ZA" sz="1200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https://www.google.com/search?q=best+South+African+adverts&amp;sxsrf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480162564"/>
      </p:ext>
    </p:extLst>
  </p:cSld>
  <p:clrMapOvr>
    <a:masterClrMapping/>
  </p:clrMapOvr>
</p:sld>
</file>

<file path=ppt/theme/theme1.xml><?xml version="1.0" encoding="utf-8"?>
<a:theme xmlns:a="http://schemas.openxmlformats.org/drawingml/2006/main" name="Ecology 16x9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ology 16x9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94</Words>
  <Application>Microsoft Office PowerPoint</Application>
  <PresentationFormat>On-screen Show (16:9)</PresentationFormat>
  <Paragraphs>28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Corbel</vt:lpstr>
      <vt:lpstr>Calibri</vt:lpstr>
      <vt:lpstr>Ecology 16x9</vt:lpstr>
      <vt:lpstr>Ecology 16x9</vt:lpstr>
      <vt:lpstr>Advertisement Samples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Advertisement Samples</dc:title>
  <cp:lastModifiedBy>KN</cp:lastModifiedBy>
  <cp:revision>4</cp:revision>
  <dcterms:modified xsi:type="dcterms:W3CDTF">2021-03-15T13:57:53Z</dcterms:modified>
</cp:coreProperties>
</file>