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3" r:id="rId2"/>
    <p:sldId id="259" r:id="rId3"/>
    <p:sldId id="299" r:id="rId4"/>
    <p:sldId id="302" r:id="rId5"/>
    <p:sldId id="301" r:id="rId6"/>
    <p:sldId id="291" r:id="rId7"/>
  </p:sldIdLst>
  <p:sldSz cx="9144000" cy="5143500" type="screen16x9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F93"/>
    <a:srgbClr val="FFD5FF"/>
    <a:srgbClr val="FFB3FF"/>
    <a:srgbClr val="FF53FF"/>
    <a:srgbClr val="660066"/>
    <a:srgbClr val="FFCE85"/>
    <a:srgbClr val="8FFFE2"/>
    <a:srgbClr val="00E6AA"/>
    <a:srgbClr val="9BFF9B"/>
    <a:srgbClr val="7D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0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8DBEF-147D-406D-B6A0-B94925C2B55D}" type="datetimeFigureOut">
              <a:rPr lang="en-ZA" smtClean="0"/>
              <a:t>2023/04/04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BC5A5-B47D-4DD5-9888-2796BC135F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55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493a7fe8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493a7fe8c_0_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493a7fe8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493a7fe8c_0_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777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493a7fe8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493a7fe8c_0_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09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493a7fe8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493a7fe8c_0_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0110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493a7fe8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493a7fe8c_0_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20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5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60" name="Google Shape;6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Google Shape;61;p15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62;p15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06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full Backgroun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08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 hidden="1"/>
          <p:cNvSpPr/>
          <p:nvPr/>
        </p:nvSpPr>
        <p:spPr>
          <a:xfrm>
            <a:off x="96840" y="124560"/>
            <a:ext cx="8956440" cy="4893480"/>
          </a:xfrm>
          <a:prstGeom prst="rect">
            <a:avLst/>
          </a:prstGeom>
          <a:noFill/>
          <a:ln w="57240">
            <a:solidFill>
              <a:schemeClr val="accen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" name="Group 2"/>
          <p:cNvGrpSpPr/>
          <p:nvPr/>
        </p:nvGrpSpPr>
        <p:grpSpPr>
          <a:xfrm>
            <a:off x="720" y="1830960"/>
            <a:ext cx="9142920" cy="2625840"/>
            <a:chOff x="720" y="1830960"/>
            <a:chExt cx="9142920" cy="2625840"/>
          </a:xfrm>
        </p:grpSpPr>
        <p:pic>
          <p:nvPicPr>
            <p:cNvPr id="2" name="Google Shape;12;p2"/>
            <p:cNvPicPr/>
            <p:nvPr/>
          </p:nvPicPr>
          <p:blipFill>
            <a:blip r:embed="rId16"/>
            <a:stretch/>
          </p:blipFill>
          <p:spPr>
            <a:xfrm flipH="1">
              <a:off x="720" y="1830960"/>
              <a:ext cx="9142920" cy="262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CustomShape 3"/>
            <p:cNvSpPr/>
            <p:nvPr/>
          </p:nvSpPr>
          <p:spPr>
            <a:xfrm>
              <a:off x="122040" y="4419360"/>
              <a:ext cx="89715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" name="CustomShape 4"/>
          <p:cNvSpPr/>
          <p:nvPr/>
        </p:nvSpPr>
        <p:spPr>
          <a:xfrm>
            <a:off x="1562760" y="0"/>
            <a:ext cx="3909240" cy="445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Google Shape;17;p2"/>
          <p:cNvPicPr/>
          <p:nvPr/>
        </p:nvPicPr>
        <p:blipFill>
          <a:blip r:embed="rId17"/>
          <a:stretch/>
        </p:blipFill>
        <p:spPr>
          <a:xfrm>
            <a:off x="209880" y="2264760"/>
            <a:ext cx="1142280" cy="1681560"/>
          </a:xfrm>
          <a:prstGeom prst="rect">
            <a:avLst/>
          </a:prstGeom>
          <a:ln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ZA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brandsouthafrica.com/wp-content/uploads/2003/08/district-six-2.jpg" TargetMode="Externa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change.org/p/sa-geographic-place-names-council-reclaim-the-name-district-six/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hyperlink" Target="https://upload.wikimedia.org/wikipedia/commons/1/1d/District-Six-Memory-Plaque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researchgate.net/figure/Map-of-Cape-Town-and-District-Six-neighborhood-early-twentieth-century-Source-Author_fig1_241732392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hyperlink" Target="https://www.thesouthafrican.com/lifestyle/remembering-district-six-50-years-later-pictur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dk1"/>
                </a:solidFill>
              </a:rPr>
              <a:t>District 6</a:t>
            </a:r>
            <a:endParaRPr sz="4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/>
        </p:nvSpPr>
        <p:spPr>
          <a:xfrm>
            <a:off x="11364356" y="1784006"/>
            <a:ext cx="2541825" cy="3462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 sz="1350"/>
          </a:p>
        </p:txBody>
      </p:sp>
      <p:pic>
        <p:nvPicPr>
          <p:cNvPr id="2" name="Google Shape;165;p37">
            <a:extLst>
              <a:ext uri="{FF2B5EF4-FFF2-40B4-BE49-F238E27FC236}">
                <a16:creationId xmlns:a16="http://schemas.microsoft.com/office/drawing/2014/main" id="{F7C87197-79C2-01BA-1B62-919ECA25C9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40" y="4674282"/>
            <a:ext cx="330146" cy="33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15;p24">
            <a:extLst>
              <a:ext uri="{FF2B5EF4-FFF2-40B4-BE49-F238E27FC236}">
                <a16:creationId xmlns:a16="http://schemas.microsoft.com/office/drawing/2014/main" id="{42FEDB3D-D1BE-70FE-8F9A-EE778AEA588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8332" b="7893"/>
          <a:stretch/>
        </p:blipFill>
        <p:spPr>
          <a:xfrm>
            <a:off x="646772" y="564995"/>
            <a:ext cx="7810582" cy="4014439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Google Shape;116;p24">
            <a:extLst>
              <a:ext uri="{FF2B5EF4-FFF2-40B4-BE49-F238E27FC236}">
                <a16:creationId xmlns:a16="http://schemas.microsoft.com/office/drawing/2014/main" id="{49DF83DF-FF56-3B21-95D8-5E546F233E7A}"/>
              </a:ext>
            </a:extLst>
          </p:cNvPr>
          <p:cNvSpPr txBox="1"/>
          <p:nvPr/>
        </p:nvSpPr>
        <p:spPr>
          <a:xfrm>
            <a:off x="3969150" y="4754100"/>
            <a:ext cx="4577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https://www.brandsouthafrica.com/wp-content/uploads/2003/08/district-six-2.jpg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/>
        </p:nvSpPr>
        <p:spPr>
          <a:xfrm>
            <a:off x="11364356" y="1784006"/>
            <a:ext cx="2541825" cy="3462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 sz="1350"/>
          </a:p>
        </p:txBody>
      </p:sp>
      <p:pic>
        <p:nvPicPr>
          <p:cNvPr id="2" name="Google Shape;165;p37">
            <a:extLst>
              <a:ext uri="{FF2B5EF4-FFF2-40B4-BE49-F238E27FC236}">
                <a16:creationId xmlns:a16="http://schemas.microsoft.com/office/drawing/2014/main" id="{F7C87197-79C2-01BA-1B62-919ECA25C9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40" y="4674282"/>
            <a:ext cx="330146" cy="33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22;p25" descr="District 6 Cape Town Forced Removals">
            <a:extLst>
              <a:ext uri="{FF2B5EF4-FFF2-40B4-BE49-F238E27FC236}">
                <a16:creationId xmlns:a16="http://schemas.microsoft.com/office/drawing/2014/main" id="{B0103262-8B67-BF7C-A920-42E165B197A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034" y="594733"/>
            <a:ext cx="7917816" cy="3985754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Google Shape;130;p26">
            <a:extLst>
              <a:ext uri="{FF2B5EF4-FFF2-40B4-BE49-F238E27FC236}">
                <a16:creationId xmlns:a16="http://schemas.microsoft.com/office/drawing/2014/main" id="{ADB94DC5-ED55-2C93-91D5-6F3281145A47}"/>
              </a:ext>
            </a:extLst>
          </p:cNvPr>
          <p:cNvSpPr txBox="1"/>
          <p:nvPr/>
        </p:nvSpPr>
        <p:spPr>
          <a:xfrm>
            <a:off x="3211551" y="4706525"/>
            <a:ext cx="5772774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ZA" sz="11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https://www.change.org/p/sa-geographic-place-names-council-reclaim-the-name-district-six</a:t>
            </a:r>
            <a:r>
              <a:rPr lang="en" sz="11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497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/>
        </p:nvSpPr>
        <p:spPr>
          <a:xfrm>
            <a:off x="11364356" y="1784006"/>
            <a:ext cx="2541825" cy="3462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 sz="1350"/>
          </a:p>
        </p:txBody>
      </p:sp>
      <p:pic>
        <p:nvPicPr>
          <p:cNvPr id="2" name="Google Shape;165;p37">
            <a:extLst>
              <a:ext uri="{FF2B5EF4-FFF2-40B4-BE49-F238E27FC236}">
                <a16:creationId xmlns:a16="http://schemas.microsoft.com/office/drawing/2014/main" id="{F7C87197-79C2-01BA-1B62-919ECA25C9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40" y="4674282"/>
            <a:ext cx="330146" cy="3301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0;p26">
            <a:extLst>
              <a:ext uri="{FF2B5EF4-FFF2-40B4-BE49-F238E27FC236}">
                <a16:creationId xmlns:a16="http://schemas.microsoft.com/office/drawing/2014/main" id="{18A1F5D3-A7B6-5540-B604-F02A6EAF2051}"/>
              </a:ext>
            </a:extLst>
          </p:cNvPr>
          <p:cNvSpPr txBox="1"/>
          <p:nvPr/>
        </p:nvSpPr>
        <p:spPr>
          <a:xfrm>
            <a:off x="3434576" y="4717479"/>
            <a:ext cx="5527446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ZA" sz="11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https://upload.wikimedia.org/wikipedia/commons/1/1d/District-Six-Memory-Plaque.jpg</a:t>
            </a:r>
            <a:endParaRPr lang="en-ZA" sz="11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6DB14C-B726-647C-D77D-071E9AAD4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11" y="586598"/>
            <a:ext cx="6036526" cy="397030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7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/>
        </p:nvSpPr>
        <p:spPr>
          <a:xfrm>
            <a:off x="11364356" y="1784006"/>
            <a:ext cx="2541825" cy="3462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 sz="1350"/>
          </a:p>
        </p:txBody>
      </p:sp>
      <p:pic>
        <p:nvPicPr>
          <p:cNvPr id="2" name="Google Shape;165;p37">
            <a:extLst>
              <a:ext uri="{FF2B5EF4-FFF2-40B4-BE49-F238E27FC236}">
                <a16:creationId xmlns:a16="http://schemas.microsoft.com/office/drawing/2014/main" id="{F7C87197-79C2-01BA-1B62-919ECA25C9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40" y="4674282"/>
            <a:ext cx="330146" cy="33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6;p2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9B096BA-E6F3-0EA6-D371-2F48D3B1441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24" y="527826"/>
            <a:ext cx="7580276" cy="4085027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Google Shape;137;p27">
            <a:extLst>
              <a:ext uri="{FF2B5EF4-FFF2-40B4-BE49-F238E27FC236}">
                <a16:creationId xmlns:a16="http://schemas.microsoft.com/office/drawing/2014/main" id="{2A30F745-EEEA-C10F-5EBE-42C24245F961}"/>
              </a:ext>
            </a:extLst>
          </p:cNvPr>
          <p:cNvSpPr txBox="1"/>
          <p:nvPr/>
        </p:nvSpPr>
        <p:spPr>
          <a:xfrm>
            <a:off x="1271239" y="4795025"/>
            <a:ext cx="7195186" cy="201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9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https://www.researchgate.net/figure/Map-of-Cape-Town-and-District-Six-neighborhood-early-twentieth-century-Source-Author_fig1_241732392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663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/>
        </p:nvSpPr>
        <p:spPr>
          <a:xfrm>
            <a:off x="11364356" y="1784006"/>
            <a:ext cx="2541825" cy="3462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 sz="1350"/>
          </a:p>
        </p:txBody>
      </p:sp>
      <p:pic>
        <p:nvPicPr>
          <p:cNvPr id="2" name="Google Shape;165;p37">
            <a:extLst>
              <a:ext uri="{FF2B5EF4-FFF2-40B4-BE49-F238E27FC236}">
                <a16:creationId xmlns:a16="http://schemas.microsoft.com/office/drawing/2014/main" id="{F7C87197-79C2-01BA-1B62-919ECA25C9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40" y="4674282"/>
            <a:ext cx="330146" cy="3301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4;p28">
            <a:extLst>
              <a:ext uri="{FF2B5EF4-FFF2-40B4-BE49-F238E27FC236}">
                <a16:creationId xmlns:a16="http://schemas.microsoft.com/office/drawing/2014/main" id="{F866EC55-84D3-A476-B013-2429B1BBD324}"/>
              </a:ext>
            </a:extLst>
          </p:cNvPr>
          <p:cNvSpPr txBox="1"/>
          <p:nvPr/>
        </p:nvSpPr>
        <p:spPr>
          <a:xfrm>
            <a:off x="3147142" y="4674282"/>
            <a:ext cx="4688448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ZA" sz="9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https://www.thesouthafrican.com/lifestyle/remembering-district-six-50-years-later-pictures/</a:t>
            </a:r>
            <a:endParaRPr lang="en-ZA" sz="9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8" name="Picture 4" descr="hanover straat">
            <a:extLst>
              <a:ext uri="{FF2B5EF4-FFF2-40B4-BE49-F238E27FC236}">
                <a16:creationId xmlns:a16="http://schemas.microsoft.com/office/drawing/2014/main" id="{4B58F602-0FBF-6F12-76C0-907DA530F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595313"/>
            <a:ext cx="4207727" cy="395287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064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</TotalTime>
  <Words>73</Words>
  <Application>Microsoft Office PowerPoint</Application>
  <PresentationFormat>On-screen Show (16:9)</PresentationFormat>
  <Paragraphs>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Corbel</vt:lpstr>
      <vt:lpstr>Symbol</vt:lpstr>
      <vt:lpstr>Wingdings</vt:lpstr>
      <vt:lpstr>Office Theme</vt:lpstr>
      <vt:lpstr>District 6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Tylin Moodley</cp:lastModifiedBy>
  <cp:revision>23</cp:revision>
  <dcterms:modified xsi:type="dcterms:W3CDTF">2023-04-04T15:40:09Z</dcterms:modified>
  <dc:language>en-ZA</dc:language>
</cp:coreProperties>
</file>