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97" r:id="rId3"/>
    <p:sldId id="295" r:id="rId4"/>
    <p:sldId id="292" r:id="rId5"/>
    <p:sldId id="294" r:id="rId6"/>
    <p:sldId id="293" r:id="rId7"/>
    <p:sldId id="291" r:id="rId8"/>
  </p:sldIdLst>
  <p:sldSz cx="9144000" cy="5143500" type="screen16x9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F93"/>
    <a:srgbClr val="FFD5FF"/>
    <a:srgbClr val="FFB3FF"/>
    <a:srgbClr val="FF53FF"/>
    <a:srgbClr val="660066"/>
    <a:srgbClr val="FFCE85"/>
    <a:srgbClr val="8FFFE2"/>
    <a:srgbClr val="00E6AA"/>
    <a:srgbClr val="9BFF9B"/>
    <a:srgbClr val="7D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4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8DBEF-147D-406D-B6A0-B94925C2B55D}" type="datetimeFigureOut">
              <a:rPr lang="en-ZA" smtClean="0"/>
              <a:t>2023/04/04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BC5A5-B47D-4DD5-9888-2796BC135F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55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9287b50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9287b50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493a7fe8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493a7fe8c_0_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1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493a7fe8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493a7fe8c_0_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58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934781e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934781e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493a7fe8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493a7fe8c_0_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6881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493a7fe8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493a7fe8c_0_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89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493a7fe8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493a7fe8c_0_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20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60" name="Google Shape;6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15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15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06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full Backgroun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08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 hidden="1"/>
          <p:cNvSpPr/>
          <p:nvPr/>
        </p:nvSpPr>
        <p:spPr>
          <a:xfrm>
            <a:off x="96840" y="124560"/>
            <a:ext cx="8956440" cy="4893480"/>
          </a:xfrm>
          <a:prstGeom prst="rect">
            <a:avLst/>
          </a:prstGeom>
          <a:noFill/>
          <a:ln w="57240">
            <a:solidFill>
              <a:schemeClr val="accen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" name="Group 2"/>
          <p:cNvGrpSpPr/>
          <p:nvPr/>
        </p:nvGrpSpPr>
        <p:grpSpPr>
          <a:xfrm>
            <a:off x="720" y="1830960"/>
            <a:ext cx="9142920" cy="2625840"/>
            <a:chOff x="720" y="1830960"/>
            <a:chExt cx="9142920" cy="2625840"/>
          </a:xfrm>
        </p:grpSpPr>
        <p:pic>
          <p:nvPicPr>
            <p:cNvPr id="2" name="Google Shape;12;p2"/>
            <p:cNvPicPr/>
            <p:nvPr/>
          </p:nvPicPr>
          <p:blipFill>
            <a:blip r:embed="rId16"/>
            <a:stretch/>
          </p:blipFill>
          <p:spPr>
            <a:xfrm flipH="1">
              <a:off x="720" y="1830960"/>
              <a:ext cx="9142920" cy="262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CustomShape 3"/>
            <p:cNvSpPr/>
            <p:nvPr/>
          </p:nvSpPr>
          <p:spPr>
            <a:xfrm>
              <a:off x="122040" y="4419360"/>
              <a:ext cx="89715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" name="CustomShape 4"/>
          <p:cNvSpPr/>
          <p:nvPr/>
        </p:nvSpPr>
        <p:spPr>
          <a:xfrm>
            <a:off x="1562760" y="0"/>
            <a:ext cx="3909240" cy="445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Google Shape;17;p2"/>
          <p:cNvPicPr/>
          <p:nvPr/>
        </p:nvPicPr>
        <p:blipFill>
          <a:blip r:embed="rId17"/>
          <a:stretch/>
        </p:blipFill>
        <p:spPr>
          <a:xfrm>
            <a:off x="209880" y="2264760"/>
            <a:ext cx="1142280" cy="1681560"/>
          </a:xfrm>
          <a:prstGeom prst="rect">
            <a:avLst/>
          </a:prstGeom>
          <a:ln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ZA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visitlondon.com/things-to-do/sightseeing/london-attraction/buckingham-palace-top-10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rct.uk/visit/the-state-rooms-buckingham-palace/highlights-of-buckingham-palace#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rct.uk/visit/windsor-castle/highlights-of-windsor-castle#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images.app.goo.gl/uouVeYRbysk7H9EC8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hyperlink" Target="https://pixabay.com/photos/windsor-castle-windsor-royal-guard-422372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75"/>
          </a:xfrm>
          <a:prstGeom prst="rect">
            <a:avLst/>
          </a:prstGeom>
        </p:spPr>
        <p:txBody>
          <a:bodyPr spcFirstLastPara="1" wrap="square" lIns="68569" tIns="34275" rIns="68569" bIns="34275" anchor="b" anchorCtr="0">
            <a:noAutofit/>
          </a:bodyPr>
          <a:lstStyle/>
          <a:p>
            <a:r>
              <a:rPr lang="en-ZA" sz="3150" b="1">
                <a:solidFill>
                  <a:srgbClr val="000000"/>
                </a:solidFill>
              </a:rPr>
              <a:t>Buckingham Palace</a:t>
            </a:r>
            <a:endParaRPr sz="3150" b="1">
              <a:solidFill>
                <a:srgbClr val="000000"/>
              </a:solidFill>
            </a:endParaRPr>
          </a:p>
          <a:p>
            <a:r>
              <a:rPr lang="en-ZA" sz="3150" b="1">
                <a:solidFill>
                  <a:srgbClr val="000000"/>
                </a:solidFill>
              </a:rPr>
              <a:t>England</a:t>
            </a:r>
            <a:endParaRPr sz="3150" b="1">
              <a:solidFill>
                <a:srgbClr val="000000"/>
              </a:solidFill>
            </a:endParaRPr>
          </a:p>
          <a:p>
            <a:endParaRPr sz="3150" b="1">
              <a:solidFill>
                <a:srgbClr val="000000"/>
              </a:solidFill>
            </a:endParaRPr>
          </a:p>
          <a:p>
            <a:r>
              <a:rPr lang="en-ZA" sz="3150" b="1">
                <a:solidFill>
                  <a:srgbClr val="000000"/>
                </a:solidFill>
              </a:rPr>
              <a:t> </a:t>
            </a:r>
            <a:endParaRPr sz="315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/>
        </p:nvSpPr>
        <p:spPr>
          <a:xfrm>
            <a:off x="11364356" y="1784006"/>
            <a:ext cx="2541825" cy="3462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 sz="1350"/>
          </a:p>
        </p:txBody>
      </p:sp>
      <p:pic>
        <p:nvPicPr>
          <p:cNvPr id="2" name="Google Shape;165;p37">
            <a:extLst>
              <a:ext uri="{FF2B5EF4-FFF2-40B4-BE49-F238E27FC236}">
                <a16:creationId xmlns:a16="http://schemas.microsoft.com/office/drawing/2014/main" id="{F7C87197-79C2-01BA-1B62-919ECA25C9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40" y="4674282"/>
            <a:ext cx="330146" cy="33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8;p13">
            <a:extLst>
              <a:ext uri="{FF2B5EF4-FFF2-40B4-BE49-F238E27FC236}">
                <a16:creationId xmlns:a16="http://schemas.microsoft.com/office/drawing/2014/main" id="{79CE6BA9-6F64-217B-8670-1257F32FD35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964" y="547256"/>
            <a:ext cx="7986387" cy="405764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4" name="Google Shape;69;p13">
            <a:extLst>
              <a:ext uri="{FF2B5EF4-FFF2-40B4-BE49-F238E27FC236}">
                <a16:creationId xmlns:a16="http://schemas.microsoft.com/office/drawing/2014/main" id="{D2E0888C-7139-E2BE-320D-A798EF73AD47}"/>
              </a:ext>
            </a:extLst>
          </p:cNvPr>
          <p:cNvSpPr txBox="1"/>
          <p:nvPr/>
        </p:nvSpPr>
        <p:spPr>
          <a:xfrm>
            <a:off x="3761679" y="4726253"/>
            <a:ext cx="4958576" cy="32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ZA" sz="9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https://www.visitlondon.com/things-to-do/sightseeing/london-attraction/buckingham-palace-top-10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9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/>
        </p:nvSpPr>
        <p:spPr>
          <a:xfrm>
            <a:off x="11364356" y="1784006"/>
            <a:ext cx="2541825" cy="3462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 sz="1350"/>
          </a:p>
        </p:txBody>
      </p:sp>
      <p:pic>
        <p:nvPicPr>
          <p:cNvPr id="2" name="Google Shape;165;p37">
            <a:extLst>
              <a:ext uri="{FF2B5EF4-FFF2-40B4-BE49-F238E27FC236}">
                <a16:creationId xmlns:a16="http://schemas.microsoft.com/office/drawing/2014/main" id="{F7C87197-79C2-01BA-1B62-919ECA25C9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40" y="4674282"/>
            <a:ext cx="330146" cy="33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4;p14">
            <a:extLst>
              <a:ext uri="{FF2B5EF4-FFF2-40B4-BE49-F238E27FC236}">
                <a16:creationId xmlns:a16="http://schemas.microsoft.com/office/drawing/2014/main" id="{756EA3E2-0083-E59C-002A-9A2358D09DF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823"/>
          <a:stretch/>
        </p:blipFill>
        <p:spPr>
          <a:xfrm>
            <a:off x="599579" y="538595"/>
            <a:ext cx="7944842" cy="406630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4" name="Google Shape;75;p14">
            <a:extLst>
              <a:ext uri="{FF2B5EF4-FFF2-40B4-BE49-F238E27FC236}">
                <a16:creationId xmlns:a16="http://schemas.microsoft.com/office/drawing/2014/main" id="{5DE4FEAD-61CC-EDFE-4E33-5170D73B0530}"/>
              </a:ext>
            </a:extLst>
          </p:cNvPr>
          <p:cNvSpPr txBox="1"/>
          <p:nvPr/>
        </p:nvSpPr>
        <p:spPr>
          <a:xfrm>
            <a:off x="3769112" y="4674283"/>
            <a:ext cx="5122127" cy="19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ZA" sz="900" u="sng" dirty="0">
                <a:solidFill>
                  <a:schemeClr val="hlin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  <a:hlinkClick r:id="rId5"/>
              </a:rPr>
              <a:t>https://www.rct.uk/visit/the-state-rooms-buckingham-palace/highlights-of-buckingham-palace#/</a:t>
            </a:r>
            <a:endParaRPr lang="en-ZA" sz="900" u="sng" dirty="0">
              <a:solidFill>
                <a:schemeClr val="hlin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sz="9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84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75"/>
          </a:xfrm>
          <a:prstGeom prst="rect">
            <a:avLst/>
          </a:prstGeom>
        </p:spPr>
        <p:txBody>
          <a:bodyPr spcFirstLastPara="1" wrap="square" lIns="68569" tIns="34275" rIns="68569" bIns="34275" anchor="b" anchorCtr="0">
            <a:noAutofit/>
          </a:bodyPr>
          <a:lstStyle/>
          <a:p>
            <a:r>
              <a:rPr lang="en-ZA" sz="3150" b="1">
                <a:solidFill>
                  <a:srgbClr val="000000"/>
                </a:solidFill>
              </a:rPr>
              <a:t>Windsor Castle</a:t>
            </a:r>
            <a:endParaRPr sz="3150" b="1">
              <a:solidFill>
                <a:srgbClr val="000000"/>
              </a:solidFill>
            </a:endParaRPr>
          </a:p>
          <a:p>
            <a:r>
              <a:rPr lang="en-ZA" sz="3150" b="1">
                <a:solidFill>
                  <a:srgbClr val="000000"/>
                </a:solidFill>
              </a:rPr>
              <a:t>England</a:t>
            </a:r>
            <a:endParaRPr sz="3150" b="1">
              <a:solidFill>
                <a:srgbClr val="000000"/>
              </a:solidFill>
            </a:endParaRPr>
          </a:p>
          <a:p>
            <a:pPr algn="ctr"/>
            <a:endParaRPr sz="3150" b="1">
              <a:solidFill>
                <a:srgbClr val="000000"/>
              </a:solidFill>
            </a:endParaRPr>
          </a:p>
          <a:p>
            <a:endParaRPr sz="315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/>
        </p:nvSpPr>
        <p:spPr>
          <a:xfrm>
            <a:off x="11364356" y="1784006"/>
            <a:ext cx="2541825" cy="3462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 sz="1350"/>
          </a:p>
        </p:txBody>
      </p:sp>
      <p:pic>
        <p:nvPicPr>
          <p:cNvPr id="2" name="Google Shape;165;p37">
            <a:extLst>
              <a:ext uri="{FF2B5EF4-FFF2-40B4-BE49-F238E27FC236}">
                <a16:creationId xmlns:a16="http://schemas.microsoft.com/office/drawing/2014/main" id="{F7C87197-79C2-01BA-1B62-919ECA25C9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40" y="4674282"/>
            <a:ext cx="330146" cy="33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8;p18">
            <a:extLst>
              <a:ext uri="{FF2B5EF4-FFF2-40B4-BE49-F238E27FC236}">
                <a16:creationId xmlns:a16="http://schemas.microsoft.com/office/drawing/2014/main" id="{AA43D95F-1E0C-0A02-F95F-3541429BDFF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037" y="569048"/>
            <a:ext cx="7805541" cy="403266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4" name="Google Shape;97;p18">
            <a:extLst>
              <a:ext uri="{FF2B5EF4-FFF2-40B4-BE49-F238E27FC236}">
                <a16:creationId xmlns:a16="http://schemas.microsoft.com/office/drawing/2014/main" id="{0D58AD41-1E16-A615-6B17-419969843F52}"/>
              </a:ext>
            </a:extLst>
          </p:cNvPr>
          <p:cNvSpPr txBox="1">
            <a:spLocks/>
          </p:cNvSpPr>
          <p:nvPr/>
        </p:nvSpPr>
        <p:spPr>
          <a:xfrm>
            <a:off x="6081506" y="4586850"/>
            <a:ext cx="3062475" cy="55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ts val="4400"/>
            </a:pPr>
            <a:r>
              <a:rPr lang="en-ZA" sz="525" dirty="0">
                <a:hlinkClick r:id="rId5"/>
              </a:rPr>
              <a:t>https://www.rct.uk/visit/windsor-castle/highlights-of-windsor-castle#/</a:t>
            </a:r>
            <a:endParaRPr lang="en-ZA" sz="525" dirty="0"/>
          </a:p>
          <a:p>
            <a:pPr>
              <a:buSzPts val="4400"/>
            </a:pPr>
            <a:endParaRPr lang="en-ZA" sz="675" dirty="0"/>
          </a:p>
        </p:txBody>
      </p:sp>
    </p:spTree>
    <p:extLst>
      <p:ext uri="{BB962C8B-B14F-4D97-AF65-F5344CB8AC3E}">
        <p14:creationId xmlns:p14="http://schemas.microsoft.com/office/powerpoint/2010/main" val="301117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/>
        </p:nvSpPr>
        <p:spPr>
          <a:xfrm>
            <a:off x="11364356" y="1784006"/>
            <a:ext cx="2541825" cy="3462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 sz="1350"/>
          </a:p>
        </p:txBody>
      </p:sp>
      <p:pic>
        <p:nvPicPr>
          <p:cNvPr id="2" name="Google Shape;165;p37">
            <a:extLst>
              <a:ext uri="{FF2B5EF4-FFF2-40B4-BE49-F238E27FC236}">
                <a16:creationId xmlns:a16="http://schemas.microsoft.com/office/drawing/2014/main" id="{F7C87197-79C2-01BA-1B62-919ECA25C9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40" y="4674282"/>
            <a:ext cx="330146" cy="33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5;p16">
            <a:extLst>
              <a:ext uri="{FF2B5EF4-FFF2-40B4-BE49-F238E27FC236}">
                <a16:creationId xmlns:a16="http://schemas.microsoft.com/office/drawing/2014/main" id="{AB4CD692-BC77-A22A-257A-719246ACD90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5221" b="-161"/>
          <a:stretch/>
        </p:blipFill>
        <p:spPr>
          <a:xfrm>
            <a:off x="741218" y="588814"/>
            <a:ext cx="7665927" cy="388651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4" name="Google Shape;86;p16">
            <a:extLst>
              <a:ext uri="{FF2B5EF4-FFF2-40B4-BE49-F238E27FC236}">
                <a16:creationId xmlns:a16="http://schemas.microsoft.com/office/drawing/2014/main" id="{229DB60A-A8FE-8A19-644A-1DD684921932}"/>
              </a:ext>
            </a:extLst>
          </p:cNvPr>
          <p:cNvSpPr txBox="1"/>
          <p:nvPr/>
        </p:nvSpPr>
        <p:spPr>
          <a:xfrm>
            <a:off x="6096300" y="4669897"/>
            <a:ext cx="2855475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ZA" sz="900" dirty="0">
                <a:ea typeface="Calibri"/>
                <a:cs typeface="Calibri"/>
                <a:sym typeface="Calibri"/>
                <a:hlinkClick r:id="rId5"/>
              </a:rPr>
              <a:t>https://</a:t>
            </a:r>
            <a:r>
              <a:rPr lang="en-ZA" sz="900" dirty="0">
                <a:ea typeface="Calibri"/>
                <a:cs typeface="Arial" panose="020B0604020202020204" pitchFamily="34" charset="0"/>
                <a:sym typeface="Calibri"/>
                <a:hlinkClick r:id="rId5"/>
              </a:rPr>
              <a:t>images</a:t>
            </a:r>
            <a:r>
              <a:rPr lang="en-ZA" sz="900" dirty="0">
                <a:ea typeface="Calibri"/>
                <a:cs typeface="Calibri"/>
                <a:sym typeface="Calibri"/>
                <a:hlinkClick r:id="rId5"/>
              </a:rPr>
              <a:t>.app.goo.gl/uouVeYRbysk7H9EC8</a:t>
            </a:r>
            <a:endParaRPr lang="en-ZA" sz="900" dirty="0">
              <a:ea typeface="Calibri"/>
              <a:cs typeface="Calibri"/>
              <a:sym typeface="Calibri"/>
            </a:endParaRPr>
          </a:p>
          <a:p>
            <a:endParaRPr sz="9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71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/>
        </p:nvSpPr>
        <p:spPr>
          <a:xfrm>
            <a:off x="11364356" y="1784006"/>
            <a:ext cx="2541825" cy="34622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 sz="1350"/>
          </a:p>
        </p:txBody>
      </p:sp>
      <p:pic>
        <p:nvPicPr>
          <p:cNvPr id="2" name="Google Shape;165;p37">
            <a:extLst>
              <a:ext uri="{FF2B5EF4-FFF2-40B4-BE49-F238E27FC236}">
                <a16:creationId xmlns:a16="http://schemas.microsoft.com/office/drawing/2014/main" id="{F7C87197-79C2-01BA-1B62-919ECA25C9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40" y="4674282"/>
            <a:ext cx="330146" cy="3301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1;p17">
            <a:extLst>
              <a:ext uri="{FF2B5EF4-FFF2-40B4-BE49-F238E27FC236}">
                <a16:creationId xmlns:a16="http://schemas.microsoft.com/office/drawing/2014/main" id="{1F78B84B-490D-B80B-A60D-F9998C91785C}"/>
              </a:ext>
            </a:extLst>
          </p:cNvPr>
          <p:cNvSpPr txBox="1">
            <a:spLocks/>
          </p:cNvSpPr>
          <p:nvPr/>
        </p:nvSpPr>
        <p:spPr>
          <a:xfrm>
            <a:off x="4482790" y="4645621"/>
            <a:ext cx="3999571" cy="53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ts val="4400"/>
            </a:pPr>
            <a:r>
              <a:rPr lang="en-ZA" sz="900" dirty="0">
                <a:latin typeface="+mn-lt"/>
                <a:hlinkClick r:id="rId4"/>
              </a:rPr>
              <a:t>https://pixabay.com/photos/windsor-castle-windsor-royal-guard-4223726/</a:t>
            </a:r>
            <a:endParaRPr lang="en-ZA" sz="900" dirty="0">
              <a:latin typeface="+mn-lt"/>
            </a:endParaRPr>
          </a:p>
          <a:p>
            <a:pPr>
              <a:buSzPts val="4400"/>
            </a:pPr>
            <a:endParaRPr lang="en-ZA" sz="900" dirty="0">
              <a:latin typeface="+mn-lt"/>
            </a:endParaRPr>
          </a:p>
        </p:txBody>
      </p:sp>
      <p:pic>
        <p:nvPicPr>
          <p:cNvPr id="6" name="Picture 2" descr="Free Windsor Castle Windsor photo and picture">
            <a:extLst>
              <a:ext uri="{FF2B5EF4-FFF2-40B4-BE49-F238E27FC236}">
                <a16:creationId xmlns:a16="http://schemas.microsoft.com/office/drawing/2014/main" id="{4BA17E0C-4A24-8707-2146-30004218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0" y="541657"/>
            <a:ext cx="7783551" cy="407829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064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71</Words>
  <Application>Microsoft Office PowerPoint</Application>
  <PresentationFormat>On-screen Show (16:9)</PresentationFormat>
  <Paragraphs>11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Corbel</vt:lpstr>
      <vt:lpstr>Symbol</vt:lpstr>
      <vt:lpstr>Wingdings</vt:lpstr>
      <vt:lpstr>Office Theme</vt:lpstr>
      <vt:lpstr>Buckingham Palace England   </vt:lpstr>
      <vt:lpstr>PowerPoint Presentation</vt:lpstr>
      <vt:lpstr>PowerPoint Presentation</vt:lpstr>
      <vt:lpstr>Windsor Castle England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Tylin Moodley</cp:lastModifiedBy>
  <cp:revision>26</cp:revision>
  <dcterms:modified xsi:type="dcterms:W3CDTF">2023-04-04T15:48:54Z</dcterms:modified>
  <dc:language>en-ZA</dc:language>
</cp:coreProperties>
</file>