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6" r:id="rId2"/>
    <p:sldId id="259" r:id="rId3"/>
    <p:sldId id="291" r:id="rId4"/>
    <p:sldId id="293" r:id="rId5"/>
    <p:sldId id="295" r:id="rId6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2023/04/05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20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notesfromthecape.com/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ogle.com/search?q=pictures+of+kalk+bay++and+bridge+cape+town+and+the+&amp;tbm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ictures+of+kalk+bay++and+bridge+cape+town+and+the+&amp;tb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kalk+bay+cape+town&amp;sxsr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000000"/>
                </a:solidFill>
              </a:rPr>
              <a:t>Kalk Bay </a:t>
            </a:r>
            <a:endParaRPr sz="42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5;p24">
            <a:extLst>
              <a:ext uri="{FF2B5EF4-FFF2-40B4-BE49-F238E27FC236}">
                <a16:creationId xmlns:a16="http://schemas.microsoft.com/office/drawing/2014/main" id="{DE14CD89-02F9-F303-E591-A102A2848B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803" y="527826"/>
            <a:ext cx="7736393" cy="4114763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85F2F-A380-195E-7BDE-A038E72585F9}"/>
              </a:ext>
            </a:extLst>
          </p:cNvPr>
          <p:cNvSpPr txBox="1"/>
          <p:nvPr/>
        </p:nvSpPr>
        <p:spPr>
          <a:xfrm>
            <a:off x="5902712" y="4699557"/>
            <a:ext cx="4529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>
                <a:hlinkClick r:id="rId5"/>
              </a:rPr>
              <a:t>https://www.notesfromthecape.com/</a:t>
            </a:r>
            <a:endParaRPr lang="en-ZA" sz="900" dirty="0"/>
          </a:p>
          <a:p>
            <a:endParaRPr lang="en-ZA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1;p25" descr="Rail Bridge in Kalk Bay - where people used to camp in their ...">
            <a:extLst>
              <a:ext uri="{FF2B5EF4-FFF2-40B4-BE49-F238E27FC236}">
                <a16:creationId xmlns:a16="http://schemas.microsoft.com/office/drawing/2014/main" id="{8B0B9D9A-BCE4-0591-0BE2-221A981734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95" y="539197"/>
            <a:ext cx="7585409" cy="406817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122;p25">
            <a:extLst>
              <a:ext uri="{FF2B5EF4-FFF2-40B4-BE49-F238E27FC236}">
                <a16:creationId xmlns:a16="http://schemas.microsoft.com/office/drawing/2014/main" id="{DAF982B4-F57B-CF80-903B-880CE769E352}"/>
              </a:ext>
            </a:extLst>
          </p:cNvPr>
          <p:cNvSpPr txBox="1"/>
          <p:nvPr/>
        </p:nvSpPr>
        <p:spPr>
          <a:xfrm>
            <a:off x="3595900" y="4693499"/>
            <a:ext cx="5548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900" u="sng" dirty="0">
                <a:latin typeface="Calibri"/>
                <a:ea typeface="Calibri"/>
                <a:cs typeface="Calibri"/>
                <a:sym typeface="Calibri"/>
                <a:hlinkClick r:id="rId5"/>
              </a:rPr>
              <a:t>https://www.google.com/search?q=pictures+of+kalk+bay++and+bridge+cape+town+and+the+&amp;tbm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06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9;p26" descr="Beach, New Year’s Day, Kalk Bay, Cape Town, Western Cape">
            <a:extLst>
              <a:ext uri="{FF2B5EF4-FFF2-40B4-BE49-F238E27FC236}">
                <a16:creationId xmlns:a16="http://schemas.microsoft.com/office/drawing/2014/main" id="{505F3544-675F-EF2F-361A-435D2359451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652" y="518085"/>
            <a:ext cx="7758695" cy="410732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128;p26">
            <a:extLst>
              <a:ext uri="{FF2B5EF4-FFF2-40B4-BE49-F238E27FC236}">
                <a16:creationId xmlns:a16="http://schemas.microsoft.com/office/drawing/2014/main" id="{5333C96E-8951-5009-FBB5-A2DDA8EC8AF5}"/>
              </a:ext>
            </a:extLst>
          </p:cNvPr>
          <p:cNvSpPr txBox="1"/>
          <p:nvPr/>
        </p:nvSpPr>
        <p:spPr>
          <a:xfrm>
            <a:off x="3595900" y="4700933"/>
            <a:ext cx="5548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https://www.google.com/search?q=pictures+of+kalk+bay++and+bridge+cape+town+and+the+&amp;tbm</a:t>
            </a:r>
            <a:endParaRPr lang="en" sz="9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65;p37">
            <a:extLst>
              <a:ext uri="{FF2B5EF4-FFF2-40B4-BE49-F238E27FC236}">
                <a16:creationId xmlns:a16="http://schemas.microsoft.com/office/drawing/2014/main" id="{0C4BE7B0-3E89-1E8D-77A6-C061163383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56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5;p27" descr="town of colors - Picture of Kalk Bay, Cape Town - Tripadvisor">
            <a:extLst>
              <a:ext uri="{FF2B5EF4-FFF2-40B4-BE49-F238E27FC236}">
                <a16:creationId xmlns:a16="http://schemas.microsoft.com/office/drawing/2014/main" id="{A9DF1C23-AB40-04DC-518A-6FBC123F98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153" y="676506"/>
            <a:ext cx="7571946" cy="385456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136;p27">
            <a:extLst>
              <a:ext uri="{FF2B5EF4-FFF2-40B4-BE49-F238E27FC236}">
                <a16:creationId xmlns:a16="http://schemas.microsoft.com/office/drawing/2014/main" id="{C2E0FF8E-1E5A-91D3-E0A7-5C9CBF9084E9}"/>
              </a:ext>
            </a:extLst>
          </p:cNvPr>
          <p:cNvSpPr txBox="1"/>
          <p:nvPr/>
        </p:nvSpPr>
        <p:spPr>
          <a:xfrm>
            <a:off x="5412059" y="4705816"/>
            <a:ext cx="2977541" cy="26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ttps://www.google.com/search?q=kalk+bay+cape+town&amp;sxsrf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65;p37">
            <a:extLst>
              <a:ext uri="{FF2B5EF4-FFF2-40B4-BE49-F238E27FC236}">
                <a16:creationId xmlns:a16="http://schemas.microsoft.com/office/drawing/2014/main" id="{CD785C67-06F5-CDD2-A795-F9BFA0EF28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420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97</Words>
  <Application>Microsoft Office PowerPoint</Application>
  <PresentationFormat>On-screen Show (16:9)</PresentationFormat>
  <Paragraphs>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Symbol</vt:lpstr>
      <vt:lpstr>Wingdings</vt:lpstr>
      <vt:lpstr>Office Theme</vt:lpstr>
      <vt:lpstr>Kalk Bay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Tylin Moodley</cp:lastModifiedBy>
  <cp:revision>24</cp:revision>
  <dcterms:modified xsi:type="dcterms:W3CDTF">2023-04-05T09:32:28Z</dcterms:modified>
  <dc:language>en-ZA</dc:language>
</cp:coreProperties>
</file>