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fad4ca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fad4ca7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pload.wikimedia.org/wikipedia/en/6/65/ThingsFallApart.jpg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Cover Analysis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441638" y="4441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2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675" y="533850"/>
            <a:ext cx="3233950" cy="40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 txBox="1"/>
          <p:nvPr/>
        </p:nvSpPr>
        <p:spPr>
          <a:xfrm>
            <a:off x="5105400" y="4516580"/>
            <a:ext cx="3541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5"/>
              </a:rPr>
              <a:t>https://upload.wikimedia.org/wikipedia/en/6/65/ThingsFallApart.jpg</a:t>
            </a:r>
            <a:endParaRPr sz="9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1950" y="503050"/>
            <a:ext cx="3264725" cy="41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/>
        </p:nvSpPr>
        <p:spPr>
          <a:xfrm>
            <a:off x="3275000" y="4648200"/>
            <a:ext cx="5408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https://www.bookdepository.com/Things-Fall-Apart-Original-Edition-Chinua-Achebe/9788087888476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1425" y="641650"/>
            <a:ext cx="3081800" cy="386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/>
        </p:nvSpPr>
        <p:spPr>
          <a:xfrm>
            <a:off x="2295125" y="4554681"/>
            <a:ext cx="6365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dirty="0"/>
              <a:t>https://www.alamy.com/stock-photo-the-front-cover-of-things-fall-apart-by-chinua-achebe-photographed-103032856.html</a:t>
            </a:r>
            <a:endParaRPr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2750" y="544125"/>
            <a:ext cx="3219150" cy="40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3886200" y="4648200"/>
            <a:ext cx="4786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https://www.booktopia.com.au/things-fall-apart-chinua-achebe/book/9780435121624.html</a:t>
            </a:r>
            <a:endParaRPr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On-screen Show (16:9)</PresentationFormat>
  <Paragraphs>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</vt:lpstr>
      <vt:lpstr>Times New Roman</vt:lpstr>
      <vt:lpstr>Corbel</vt:lpstr>
      <vt:lpstr>Simple Light</vt:lpstr>
      <vt:lpstr>Ecology 16x9</vt:lpstr>
      <vt:lpstr> Cover Analysis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Cover Analysis  </dc:title>
  <cp:lastModifiedBy>KN</cp:lastModifiedBy>
  <cp:revision>1</cp:revision>
  <dcterms:modified xsi:type="dcterms:W3CDTF">2021-07-17T15:35:31Z</dcterms:modified>
</cp:coreProperties>
</file>