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6" r:id="rId2"/>
    <p:sldId id="260" r:id="rId3"/>
    <p:sldId id="259" r:id="rId4"/>
    <p:sldId id="267" r:id="rId5"/>
    <p:sldId id="268" r:id="rId6"/>
    <p:sldId id="271" r:id="rId7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2023/03/06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ef9bf3de5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cef9bf3de5_2_6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cef9bf3de5_2_6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493a7fe8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493a7fe8c_0_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02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19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493a7fe8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493a7fe8c_0_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14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dition.cnn.com/2017/05/19/us/race-photo-series-o-magazine-trnd/index.html" TargetMode="Externa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dition.cnn.com/2017/05/19/us/race-photo-series-o-magazine-trnd/index.html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dsoftheworld.com/media/print/central_bank_of_africa_pioneers" TargetMode="Externa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thesocietypages.org/socimages/2008/08/03/juxtaposing-wealth-and-poverty" TargetMode="Externa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dition.cnn.com/2017/05/19/us/race-photo-series-o-magazine-trnd/index.html" TargetMode="External"/><Relationship Id="rId4" Type="http://schemas.openxmlformats.org/officeDocument/2006/relationships/hyperlink" Target="https://www.cnn.com/profiles/masuma-ahu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FBEA6-DD69-01F7-BAB5-B4550D80B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Visual Literacy Images</a:t>
            </a:r>
            <a:br>
              <a:rPr lang="en-US" b="1" dirty="0">
                <a:solidFill>
                  <a:schemeClr val="tx1"/>
                </a:solidFill>
              </a:rPr>
            </a:br>
            <a:endParaRPr lang="en-Z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BF21AAC1-A8D9-0DA7-2291-8E750C9B84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39" y="4715550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F30C0-2A71-19CC-D9D5-590ACE5DB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787" y="584596"/>
            <a:ext cx="4155034" cy="3992101"/>
          </a:xfrm>
          <a:prstGeom prst="rect">
            <a:avLst/>
          </a:prstGeom>
          <a:ln w="38100">
            <a:solidFill>
              <a:srgbClr val="FFCC99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6B23E-A6D6-4C6E-9011-DA56040BAF7B}"/>
              </a:ext>
            </a:extLst>
          </p:cNvPr>
          <p:cNvSpPr txBox="1"/>
          <p:nvPr/>
        </p:nvSpPr>
        <p:spPr>
          <a:xfrm>
            <a:off x="4405579" y="4749920"/>
            <a:ext cx="69530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hlinkClick r:id="rId5"/>
              </a:rPr>
              <a:t>https://edition.cnn.com/2017/05/19/us/race-photo-series-o-magazine-trnd/index.html</a:t>
            </a:r>
            <a:endParaRPr lang="en-ZA" sz="900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6050C-AEB6-662D-5C68-9F0D3F47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76" y="875221"/>
            <a:ext cx="5555848" cy="33930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6644A-76CC-0F77-3668-1760107C6624}"/>
              </a:ext>
            </a:extLst>
          </p:cNvPr>
          <p:cNvSpPr txBox="1"/>
          <p:nvPr/>
        </p:nvSpPr>
        <p:spPr>
          <a:xfrm>
            <a:off x="4405579" y="4713176"/>
            <a:ext cx="69530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hlinkClick r:id="rId5"/>
              </a:rPr>
              <a:t>https://edition.cnn.com/2017/05/19/us/race-photo-series-o-magazine-trnd/index.html</a:t>
            </a:r>
            <a:endParaRPr lang="en-ZA" sz="900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9A0BB-09F4-2933-3614-E9998E338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9" y="567594"/>
            <a:ext cx="5692979" cy="40262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2D8ED-7B76-774B-B4A7-908E8138074C}"/>
              </a:ext>
            </a:extLst>
          </p:cNvPr>
          <p:cNvSpPr txBox="1"/>
          <p:nvPr/>
        </p:nvSpPr>
        <p:spPr>
          <a:xfrm>
            <a:off x="4507991" y="4713342"/>
            <a:ext cx="6953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hlinkClick r:id="rId5"/>
              </a:rPr>
              <a:t>https://www.adsoftheworld.com/media/print/central_bank_of_africa_pioneers</a:t>
            </a:r>
            <a:endParaRPr lang="en-ZA" sz="900" dirty="0"/>
          </a:p>
          <a:p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58823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DF3E5-9982-D449-BC1B-4C2E1DEA7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19" y="495479"/>
            <a:ext cx="5552699" cy="4138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CDE9A-689F-17C3-D411-3FFE82C7A491}"/>
              </a:ext>
            </a:extLst>
          </p:cNvPr>
          <p:cNvSpPr txBox="1"/>
          <p:nvPr/>
        </p:nvSpPr>
        <p:spPr>
          <a:xfrm>
            <a:off x="3476549" y="4757239"/>
            <a:ext cx="6953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hlinkClick r:id="rId5"/>
              </a:rPr>
              <a:t>https://thesocietypages.org/socimages/2008/08/03/juxtaposing-wealth-and-poverty</a:t>
            </a:r>
            <a:endParaRPr lang="en-ZA" sz="900" dirty="0"/>
          </a:p>
          <a:p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358564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BF21AAC1-A8D9-0DA7-2291-8E750C9B84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39" y="4715550"/>
            <a:ext cx="330146" cy="330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9B4F7-D4CE-DA83-D509-8BC74D9AF791}"/>
              </a:ext>
            </a:extLst>
          </p:cNvPr>
          <p:cNvSpPr txBox="1"/>
          <p:nvPr/>
        </p:nvSpPr>
        <p:spPr>
          <a:xfrm>
            <a:off x="651054" y="687628"/>
            <a:ext cx="7834580" cy="36808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ZA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photos are meant to turn our racial assumptions on their heads</a:t>
            </a:r>
            <a:r>
              <a:rPr lang="en-ZA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1100" kern="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ZA" sz="1100" kern="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Masuma</a:t>
            </a:r>
            <a:r>
              <a:rPr lang="en-ZA" sz="1100" kern="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Ahuja</a:t>
            </a:r>
            <a:r>
              <a:rPr lang="en-ZA" sz="11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ZA" sz="1100" kern="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 3:54 PM EDT, Fri May 19, 2017</a:t>
            </a:r>
            <a:endParaRPr lang="en-Z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Z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ZA" sz="1800" kern="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series of photos called ‘Let’s Talk about Race’ in the May issue of O Magazine confront racial stereotypes.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 Buck, photographer for O, The Oprah Magazine </a:t>
            </a:r>
            <a:r>
              <a:rPr lang="en-ZA" sz="1800" kern="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Lucy Kaylin, O Magazine Editor-in-Chief said their hope for the series was to start a conversation.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ZA" sz="1800" kern="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“Our intention was to encourage people to challenge the assumptions we make about race, and to consider the fraught subtext of these everyday situations.” Kaylin explained.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2846-D17B-6640-BF9F-D0EAE4DEE0A0}"/>
              </a:ext>
            </a:extLst>
          </p:cNvPr>
          <p:cNvSpPr txBox="1"/>
          <p:nvPr/>
        </p:nvSpPr>
        <p:spPr>
          <a:xfrm>
            <a:off x="3708806" y="4774168"/>
            <a:ext cx="7655550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Adapted </a:t>
            </a:r>
            <a:r>
              <a:rPr lang="en-ZA" sz="9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</a:t>
            </a:r>
            <a:r>
              <a:rPr lang="en-ZA" sz="900" kern="100" dirty="0" err="1">
                <a:solidFill>
                  <a:srgbClr val="3EBB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ZA" sz="900" kern="100" dirty="0">
                <a:solidFill>
                  <a:srgbClr val="3EBB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://edition.cnn.com/2017/05/19/us/race-photo-series-o-magazine-trnd/index.html</a:t>
            </a:r>
            <a:endParaRPr lang="en-ZA" sz="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2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199</Words>
  <Application>Microsoft Office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Symbol</vt:lpstr>
      <vt:lpstr>Wingdings</vt:lpstr>
      <vt:lpstr>Office Theme</vt:lpstr>
      <vt:lpstr>Visual Literacy Images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24</cp:revision>
  <dcterms:modified xsi:type="dcterms:W3CDTF">2023-03-06T11:06:26Z</dcterms:modified>
  <dc:language>en-ZA</dc:language>
</cp:coreProperties>
</file>